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9FB78-D757-692F-2A96-C60FA9658431}" v="1559" dt="2026-01-16T20:13:02.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Iverson" userId="S::paula.iverson@parkview.com::69cdf4f8-83e3-4764-bf8d-c09f3f5c683a" providerId="AD" clId="Web-{5579FB78-D757-692F-2A96-C60FA9658431}"/>
    <pc:docChg chg="mod addSld modSld addMainMaster delMainMaster">
      <pc:chgData name="Paula Iverson" userId="S::paula.iverson@parkview.com::69cdf4f8-83e3-4764-bf8d-c09f3f5c683a" providerId="AD" clId="Web-{5579FB78-D757-692F-2A96-C60FA9658431}" dt="2026-01-16T20:13:02.945" v="1549" actId="20577"/>
      <pc:docMkLst>
        <pc:docMk/>
      </pc:docMkLst>
      <pc:sldChg chg="modSp mod modClrScheme chgLayout">
        <pc:chgData name="Paula Iverson" userId="S::paula.iverson@parkview.com::69cdf4f8-83e3-4764-bf8d-c09f3f5c683a" providerId="AD" clId="Web-{5579FB78-D757-692F-2A96-C60FA9658431}" dt="2026-01-16T20:10:20.695" v="1541"/>
        <pc:sldMkLst>
          <pc:docMk/>
          <pc:sldMk cId="109857222" sldId="256"/>
        </pc:sldMkLst>
        <pc:spChg chg="mod ord">
          <ac:chgData name="Paula Iverson" userId="S::paula.iverson@parkview.com::69cdf4f8-83e3-4764-bf8d-c09f3f5c683a" providerId="AD" clId="Web-{5579FB78-D757-692F-2A96-C60FA9658431}" dt="2026-01-16T20:10:20.695" v="1541"/>
          <ac:spMkLst>
            <pc:docMk/>
            <pc:sldMk cId="109857222" sldId="256"/>
            <ac:spMk id="2" creationId="{00000000-0000-0000-0000-000000000000}"/>
          </ac:spMkLst>
        </pc:spChg>
        <pc:spChg chg="mod ord">
          <ac:chgData name="Paula Iverson" userId="S::paula.iverson@parkview.com::69cdf4f8-83e3-4764-bf8d-c09f3f5c683a" providerId="AD" clId="Web-{5579FB78-D757-692F-2A96-C60FA9658431}" dt="2026-01-16T20:10:20.695" v="1541"/>
          <ac:spMkLst>
            <pc:docMk/>
            <pc:sldMk cId="109857222" sldId="256"/>
            <ac:spMk id="3" creationId="{00000000-0000-0000-0000-000000000000}"/>
          </ac:spMkLst>
        </pc:spChg>
      </pc:sldChg>
      <pc:sldChg chg="modSp new mod modClrScheme chgLayout">
        <pc:chgData name="Paula Iverson" userId="S::paula.iverson@parkview.com::69cdf4f8-83e3-4764-bf8d-c09f3f5c683a" providerId="AD" clId="Web-{5579FB78-D757-692F-2A96-C60FA9658431}" dt="2026-01-16T20:10:20.695" v="1541"/>
        <pc:sldMkLst>
          <pc:docMk/>
          <pc:sldMk cId="3393525190" sldId="257"/>
        </pc:sldMkLst>
        <pc:spChg chg="mod ord">
          <ac:chgData name="Paula Iverson" userId="S::paula.iverson@parkview.com::69cdf4f8-83e3-4764-bf8d-c09f3f5c683a" providerId="AD" clId="Web-{5579FB78-D757-692F-2A96-C60FA9658431}" dt="2026-01-16T20:10:20.695" v="1541"/>
          <ac:spMkLst>
            <pc:docMk/>
            <pc:sldMk cId="3393525190" sldId="257"/>
            <ac:spMk id="2" creationId="{8443077B-B612-EE23-6779-BF207DD40EAE}"/>
          </ac:spMkLst>
        </pc:spChg>
        <pc:spChg chg="mod ord">
          <ac:chgData name="Paula Iverson" userId="S::paula.iverson@parkview.com::69cdf4f8-83e3-4764-bf8d-c09f3f5c683a" providerId="AD" clId="Web-{5579FB78-D757-692F-2A96-C60FA9658431}" dt="2026-01-16T20:10:20.695" v="1541"/>
          <ac:spMkLst>
            <pc:docMk/>
            <pc:sldMk cId="3393525190" sldId="257"/>
            <ac:spMk id="3" creationId="{90238849-B448-200D-526E-07F4EECE0713}"/>
          </ac:spMkLst>
        </pc:spChg>
      </pc:sldChg>
      <pc:sldChg chg="modSp new mod modClrScheme chgLayout">
        <pc:chgData name="Paula Iverson" userId="S::paula.iverson@parkview.com::69cdf4f8-83e3-4764-bf8d-c09f3f5c683a" providerId="AD" clId="Web-{5579FB78-D757-692F-2A96-C60FA9658431}" dt="2026-01-16T20:10:20.695" v="1541"/>
        <pc:sldMkLst>
          <pc:docMk/>
          <pc:sldMk cId="796469769" sldId="258"/>
        </pc:sldMkLst>
        <pc:spChg chg="mod ord">
          <ac:chgData name="Paula Iverson" userId="S::paula.iverson@parkview.com::69cdf4f8-83e3-4764-bf8d-c09f3f5c683a" providerId="AD" clId="Web-{5579FB78-D757-692F-2A96-C60FA9658431}" dt="2026-01-16T20:10:20.695" v="1541"/>
          <ac:spMkLst>
            <pc:docMk/>
            <pc:sldMk cId="796469769" sldId="258"/>
            <ac:spMk id="2" creationId="{DA037668-885E-A8E4-92AE-57E12070FC61}"/>
          </ac:spMkLst>
        </pc:spChg>
        <pc:spChg chg="mod ord">
          <ac:chgData name="Paula Iverson" userId="S::paula.iverson@parkview.com::69cdf4f8-83e3-4764-bf8d-c09f3f5c683a" providerId="AD" clId="Web-{5579FB78-D757-692F-2A96-C60FA9658431}" dt="2026-01-16T20:10:20.695" v="1541"/>
          <ac:spMkLst>
            <pc:docMk/>
            <pc:sldMk cId="796469769" sldId="258"/>
            <ac:spMk id="3" creationId="{838611B4-27CB-6540-9DDE-371F8ED75860}"/>
          </ac:spMkLst>
        </pc:spChg>
      </pc:sldChg>
      <pc:sldChg chg="addSp delSp modSp new mod setBg modClrScheme chgLayout">
        <pc:chgData name="Paula Iverson" userId="S::paula.iverson@parkview.com::69cdf4f8-83e3-4764-bf8d-c09f3f5c683a" providerId="AD" clId="Web-{5579FB78-D757-692F-2A96-C60FA9658431}" dt="2026-01-16T20:10:20.695" v="1541"/>
        <pc:sldMkLst>
          <pc:docMk/>
          <pc:sldMk cId="2122004454" sldId="259"/>
        </pc:sldMkLst>
        <pc:spChg chg="mod ord">
          <ac:chgData name="Paula Iverson" userId="S::paula.iverson@parkview.com::69cdf4f8-83e3-4764-bf8d-c09f3f5c683a" providerId="AD" clId="Web-{5579FB78-D757-692F-2A96-C60FA9658431}" dt="2026-01-16T20:10:20.695" v="1541"/>
          <ac:spMkLst>
            <pc:docMk/>
            <pc:sldMk cId="2122004454" sldId="259"/>
            <ac:spMk id="2" creationId="{FB867AA7-B310-EB91-7E67-D26611B54202}"/>
          </ac:spMkLst>
        </pc:spChg>
        <pc:spChg chg="del">
          <ac:chgData name="Paula Iverson" userId="S::paula.iverson@parkview.com::69cdf4f8-83e3-4764-bf8d-c09f3f5c683a" providerId="AD" clId="Web-{5579FB78-D757-692F-2A96-C60FA9658431}" dt="2026-01-16T19:33:42.337" v="443"/>
          <ac:spMkLst>
            <pc:docMk/>
            <pc:sldMk cId="2122004454" sldId="259"/>
            <ac:spMk id="3" creationId="{628576A4-F78E-0BB4-CF79-6FDC7004B9AE}"/>
          </ac:spMkLst>
        </pc:spChg>
        <pc:spChg chg="add del">
          <ac:chgData name="Paula Iverson" userId="S::paula.iverson@parkview.com::69cdf4f8-83e3-4764-bf8d-c09f3f5c683a" providerId="AD" clId="Web-{5579FB78-D757-692F-2A96-C60FA9658431}" dt="2026-01-16T19:34:29.634" v="449"/>
          <ac:spMkLst>
            <pc:docMk/>
            <pc:sldMk cId="2122004454" sldId="259"/>
            <ac:spMk id="18" creationId="{5669AB50-4CAD-4D10-A09A-A0C01AF9E6F6}"/>
          </ac:spMkLst>
        </pc:spChg>
        <pc:grpChg chg="add del">
          <ac:chgData name="Paula Iverson" userId="S::paula.iverson@parkview.com::69cdf4f8-83e3-4764-bf8d-c09f3f5c683a" providerId="AD" clId="Web-{5579FB78-D757-692F-2A96-C60FA9658431}" dt="2026-01-16T19:34:29.634" v="449"/>
          <ac:grpSpMkLst>
            <pc:docMk/>
            <pc:sldMk cId="2122004454" sldId="259"/>
            <ac:grpSpMk id="9" creationId="{5A992EA8-A2AE-480C-BFF9-7B134643975C}"/>
          </ac:grpSpMkLst>
        </pc:grpChg>
        <pc:picChg chg="add mod ord">
          <ac:chgData name="Paula Iverson" userId="S::paula.iverson@parkview.com::69cdf4f8-83e3-4764-bf8d-c09f3f5c683a" providerId="AD" clId="Web-{5579FB78-D757-692F-2A96-C60FA9658431}" dt="2026-01-16T20:10:20.695" v="1541"/>
          <ac:picMkLst>
            <pc:docMk/>
            <pc:sldMk cId="2122004454" sldId="259"/>
            <ac:picMk id="4" creationId="{FEB50DBB-6D0B-C484-834E-BE95FA65D1B3}"/>
          </ac:picMkLst>
        </pc:picChg>
      </pc:sldChg>
      <pc:sldChg chg="addSp delSp modSp new mod setBg modClrScheme setClrOvrMap delDesignElem chgLayout">
        <pc:chgData name="Paula Iverson" userId="S::paula.iverson@parkview.com::69cdf4f8-83e3-4764-bf8d-c09f3f5c683a" providerId="AD" clId="Web-{5579FB78-D757-692F-2A96-C60FA9658431}" dt="2026-01-16T20:13:02.945" v="1549" actId="20577"/>
        <pc:sldMkLst>
          <pc:docMk/>
          <pc:sldMk cId="1209691614" sldId="260"/>
        </pc:sldMkLst>
        <pc:spChg chg="mod ord">
          <ac:chgData name="Paula Iverson" userId="S::paula.iverson@parkview.com::69cdf4f8-83e3-4764-bf8d-c09f3f5c683a" providerId="AD" clId="Web-{5579FB78-D757-692F-2A96-C60FA9658431}" dt="2026-01-16T20:11:09.476" v="1544"/>
          <ac:spMkLst>
            <pc:docMk/>
            <pc:sldMk cId="1209691614" sldId="260"/>
            <ac:spMk id="2" creationId="{C5E76418-21EB-2A9D-F68F-A68EC15A85D4}"/>
          </ac:spMkLst>
        </pc:spChg>
        <pc:spChg chg="mod ord">
          <ac:chgData name="Paula Iverson" userId="S::paula.iverson@parkview.com::69cdf4f8-83e3-4764-bf8d-c09f3f5c683a" providerId="AD" clId="Web-{5579FB78-D757-692F-2A96-C60FA9658431}" dt="2026-01-16T20:13:02.945" v="1549" actId="20577"/>
          <ac:spMkLst>
            <pc:docMk/>
            <pc:sldMk cId="1209691614" sldId="260"/>
            <ac:spMk id="3" creationId="{4ADE7CF0-52E4-37D4-082D-18642D9551E8}"/>
          </ac:spMkLst>
        </pc:spChg>
        <pc:spChg chg="add del">
          <ac:chgData name="Paula Iverson" userId="S::paula.iverson@parkview.com::69cdf4f8-83e3-4764-bf8d-c09f3f5c683a" providerId="AD" clId="Web-{5579FB78-D757-692F-2A96-C60FA9658431}" dt="2026-01-16T20:11:09.476" v="1543"/>
          <ac:spMkLst>
            <pc:docMk/>
            <pc:sldMk cId="1209691614" sldId="260"/>
            <ac:spMk id="5" creationId="{0A46F010-D160-4609-8979-FFD8C1EA6C43}"/>
          </ac:spMkLst>
        </pc:spChg>
        <pc:spChg chg="add del">
          <ac:chgData name="Paula Iverson" userId="S::paula.iverson@parkview.com::69cdf4f8-83e3-4764-bf8d-c09f3f5c683a" providerId="AD" clId="Web-{5579FB78-D757-692F-2A96-C60FA9658431}" dt="2026-01-16T20:11:09.476" v="1543"/>
          <ac:spMkLst>
            <pc:docMk/>
            <pc:sldMk cId="1209691614" sldId="260"/>
            <ac:spMk id="6" creationId="{81B8C4F6-C3AC-4C94-8EC7-E4F7B7E9CDB6}"/>
          </ac:spMkLst>
        </pc:spChg>
        <pc:spChg chg="add del">
          <ac:chgData name="Paula Iverson" userId="S::paula.iverson@parkview.com::69cdf4f8-83e3-4764-bf8d-c09f3f5c683a" providerId="AD" clId="Web-{5579FB78-D757-692F-2A96-C60FA9658431}" dt="2026-01-16T19:45:47.915" v="911"/>
          <ac:spMkLst>
            <pc:docMk/>
            <pc:sldMk cId="1209691614" sldId="260"/>
            <ac:spMk id="8" creationId="{C314C310-850D-4491-AA52-C75BEA68B68C}"/>
          </ac:spMkLst>
        </pc:spChg>
        <pc:spChg chg="add del">
          <ac:chgData name="Paula Iverson" userId="S::paula.iverson@parkview.com::69cdf4f8-83e3-4764-bf8d-c09f3f5c683a" providerId="AD" clId="Web-{5579FB78-D757-692F-2A96-C60FA9658431}" dt="2026-01-16T19:45:47.915" v="911"/>
          <ac:spMkLst>
            <pc:docMk/>
            <pc:sldMk cId="1209691614" sldId="260"/>
            <ac:spMk id="16" creationId="{0308D749-5984-4BB8-A788-A85D24304A0A}"/>
          </ac:spMkLst>
        </pc:spChg>
        <pc:spChg chg="add del">
          <ac:chgData name="Paula Iverson" userId="S::paula.iverson@parkview.com::69cdf4f8-83e3-4764-bf8d-c09f3f5c683a" providerId="AD" clId="Web-{5579FB78-D757-692F-2A96-C60FA9658431}" dt="2026-01-16T19:45:47.915" v="911"/>
          <ac:spMkLst>
            <pc:docMk/>
            <pc:sldMk cId="1209691614" sldId="260"/>
            <ac:spMk id="18" creationId="{95B8172D-A4C8-41B4-8991-78BBEC4039D5}"/>
          </ac:spMkLst>
        </pc:spChg>
        <pc:spChg chg="add del">
          <ac:chgData name="Paula Iverson" userId="S::paula.iverson@parkview.com::69cdf4f8-83e3-4764-bf8d-c09f3f5c683a" providerId="AD" clId="Web-{5579FB78-D757-692F-2A96-C60FA9658431}" dt="2026-01-16T20:09:47.664" v="1538"/>
          <ac:spMkLst>
            <pc:docMk/>
            <pc:sldMk cId="1209691614" sldId="260"/>
            <ac:spMk id="23" creationId="{B219AE65-9B94-44EA-BEF3-EF4BFA169C81}"/>
          </ac:spMkLst>
        </pc:spChg>
        <pc:spChg chg="add del">
          <ac:chgData name="Paula Iverson" userId="S::paula.iverson@parkview.com::69cdf4f8-83e3-4764-bf8d-c09f3f5c683a" providerId="AD" clId="Web-{5579FB78-D757-692F-2A96-C60FA9658431}" dt="2026-01-16T20:09:47.664" v="1538"/>
          <ac:spMkLst>
            <pc:docMk/>
            <pc:sldMk cId="1209691614" sldId="260"/>
            <ac:spMk id="25" creationId="{F0C81A57-9CD5-461B-8FFE-4A8CB6CFBE01}"/>
          </ac:spMkLst>
        </pc:spChg>
        <pc:spChg chg="add del">
          <ac:chgData name="Paula Iverson" userId="S::paula.iverson@parkview.com::69cdf4f8-83e3-4764-bf8d-c09f3f5c683a" providerId="AD" clId="Web-{5579FB78-D757-692F-2A96-C60FA9658431}" dt="2026-01-16T20:11:09.476" v="1543"/>
          <ac:spMkLst>
            <pc:docMk/>
            <pc:sldMk cId="1209691614" sldId="260"/>
            <ac:spMk id="40" creationId="{91328346-8BAD-4616-B50B-5CFDA5648D6A}"/>
          </ac:spMkLst>
        </pc:spChg>
        <pc:grpChg chg="add del">
          <ac:chgData name="Paula Iverson" userId="S::paula.iverson@parkview.com::69cdf4f8-83e3-4764-bf8d-c09f3f5c683a" providerId="AD" clId="Web-{5579FB78-D757-692F-2A96-C60FA9658431}" dt="2026-01-16T19:45:47.915" v="911"/>
          <ac:grpSpMkLst>
            <pc:docMk/>
            <pc:sldMk cId="1209691614" sldId="260"/>
            <ac:grpSpMk id="10" creationId="{D4EC3799-3F52-48CE-85CC-83AED368EB42}"/>
          </ac:grpSpMkLst>
        </pc:grpChg>
        <pc:grpChg chg="add del">
          <ac:chgData name="Paula Iverson" userId="S::paula.iverson@parkview.com::69cdf4f8-83e3-4764-bf8d-c09f3f5c683a" providerId="AD" clId="Web-{5579FB78-D757-692F-2A96-C60FA9658431}" dt="2026-01-16T20:11:09.476" v="1543"/>
          <ac:grpSpMkLst>
            <pc:docMk/>
            <pc:sldMk cId="1209691614" sldId="260"/>
            <ac:grpSpMk id="12" creationId="{0B789310-9859-4942-98C8-3D2F12AAAE73}"/>
          </ac:grpSpMkLst>
        </pc:grpChg>
        <pc:grpChg chg="add del">
          <ac:chgData name="Paula Iverson" userId="S::paula.iverson@parkview.com::69cdf4f8-83e3-4764-bf8d-c09f3f5c683a" providerId="AD" clId="Web-{5579FB78-D757-692F-2A96-C60FA9658431}" dt="2026-01-16T20:11:09.476" v="1543"/>
          <ac:grpSpMkLst>
            <pc:docMk/>
            <pc:sldMk cId="1209691614" sldId="260"/>
            <ac:grpSpMk id="26" creationId="{6F1CEC7A-E419-4950-AA57-B00546C29CAF}"/>
          </ac:grpSpMkLst>
        </pc:grpChg>
        <pc:grpChg chg="add del">
          <ac:chgData name="Paula Iverson" userId="S::paula.iverson@parkview.com::69cdf4f8-83e3-4764-bf8d-c09f3f5c683a" providerId="AD" clId="Web-{5579FB78-D757-692F-2A96-C60FA9658431}" dt="2026-01-16T20:09:47.664" v="1538"/>
          <ac:grpSpMkLst>
            <pc:docMk/>
            <pc:sldMk cId="1209691614" sldId="260"/>
            <ac:grpSpMk id="27" creationId="{3086C462-37F4-494D-8292-CCB95221CC1A}"/>
          </ac:grpSpMkLst>
        </pc:grpChg>
        <pc:picChg chg="add del">
          <ac:chgData name="Paula Iverson" userId="S::paula.iverson@parkview.com::69cdf4f8-83e3-4764-bf8d-c09f3f5c683a" providerId="AD" clId="Web-{5579FB78-D757-692F-2A96-C60FA9658431}" dt="2026-01-16T20:12:34.601" v="1545"/>
          <ac:picMkLst>
            <pc:docMk/>
            <pc:sldMk cId="1209691614" sldId="260"/>
            <ac:picMk id="7" creationId="{19F7167D-880A-E53F-EA87-445BC8F52EB1}"/>
          </ac:picMkLst>
        </pc:picChg>
        <pc:cxnChg chg="add del">
          <ac:chgData name="Paula Iverson" userId="S::paula.iverson@parkview.com::69cdf4f8-83e3-4764-bf8d-c09f3f5c683a" providerId="AD" clId="Web-{5579FB78-D757-692F-2A96-C60FA9658431}" dt="2026-01-16T19:45:47.915" v="911"/>
          <ac:cxnSpMkLst>
            <pc:docMk/>
            <pc:sldMk cId="1209691614" sldId="260"/>
            <ac:cxnSpMk id="14" creationId="{789E20C7-BB50-4317-93C7-90C8ED80B275}"/>
          </ac:cxnSpMkLst>
        </pc:cxnChg>
      </pc:sldChg>
      <pc:sldChg chg="addSp delSp modSp new mod modClrScheme chgLayout">
        <pc:chgData name="Paula Iverson" userId="S::paula.iverson@parkview.com::69cdf4f8-83e3-4764-bf8d-c09f3f5c683a" providerId="AD" clId="Web-{5579FB78-D757-692F-2A96-C60FA9658431}" dt="2026-01-16T20:10:20.695" v="1541"/>
        <pc:sldMkLst>
          <pc:docMk/>
          <pc:sldMk cId="1488410355" sldId="261"/>
        </pc:sldMkLst>
        <pc:spChg chg="mod ord">
          <ac:chgData name="Paula Iverson" userId="S::paula.iverson@parkview.com::69cdf4f8-83e3-4764-bf8d-c09f3f5c683a" providerId="AD" clId="Web-{5579FB78-D757-692F-2A96-C60FA9658431}" dt="2026-01-16T20:10:20.695" v="1541"/>
          <ac:spMkLst>
            <pc:docMk/>
            <pc:sldMk cId="1488410355" sldId="261"/>
            <ac:spMk id="2" creationId="{3FDD9F76-9B19-3EC9-07D5-4B866889A844}"/>
          </ac:spMkLst>
        </pc:spChg>
        <pc:spChg chg="del">
          <ac:chgData name="Paula Iverson" userId="S::paula.iverson@parkview.com::69cdf4f8-83e3-4764-bf8d-c09f3f5c683a" providerId="AD" clId="Web-{5579FB78-D757-692F-2A96-C60FA9658431}" dt="2026-01-16T19:41:53.680" v="814"/>
          <ac:spMkLst>
            <pc:docMk/>
            <pc:sldMk cId="1488410355" sldId="261"/>
            <ac:spMk id="3" creationId="{47DA4DD5-470D-264B-D4F6-744D174E5271}"/>
          </ac:spMkLst>
        </pc:spChg>
        <pc:picChg chg="add mod ord">
          <ac:chgData name="Paula Iverson" userId="S::paula.iverson@parkview.com::69cdf4f8-83e3-4764-bf8d-c09f3f5c683a" providerId="AD" clId="Web-{5579FB78-D757-692F-2A96-C60FA9658431}" dt="2026-01-16T20:10:20.695" v="1541"/>
          <ac:picMkLst>
            <pc:docMk/>
            <pc:sldMk cId="1488410355" sldId="261"/>
            <ac:picMk id="4" creationId="{94DEF0B0-42D2-749A-ED25-6F3E2DFC9C5C}"/>
          </ac:picMkLst>
        </pc:picChg>
      </pc:sldChg>
      <pc:sldChg chg="addSp delSp modSp new mod modClrScheme chgLayout">
        <pc:chgData name="Paula Iverson" userId="S::paula.iverson@parkview.com::69cdf4f8-83e3-4764-bf8d-c09f3f5c683a" providerId="AD" clId="Web-{5579FB78-D757-692F-2A96-C60FA9658431}" dt="2026-01-16T20:10:20.695" v="1541"/>
        <pc:sldMkLst>
          <pc:docMk/>
          <pc:sldMk cId="1787980028" sldId="262"/>
        </pc:sldMkLst>
        <pc:spChg chg="mod ord">
          <ac:chgData name="Paula Iverson" userId="S::paula.iverson@parkview.com::69cdf4f8-83e3-4764-bf8d-c09f3f5c683a" providerId="AD" clId="Web-{5579FB78-D757-692F-2A96-C60FA9658431}" dt="2026-01-16T20:10:20.695" v="1541"/>
          <ac:spMkLst>
            <pc:docMk/>
            <pc:sldMk cId="1787980028" sldId="262"/>
            <ac:spMk id="2" creationId="{56CE43DE-0A60-14CA-4C5A-1F69ADF17B29}"/>
          </ac:spMkLst>
        </pc:spChg>
        <pc:spChg chg="del">
          <ac:chgData name="Paula Iverson" userId="S::paula.iverson@parkview.com::69cdf4f8-83e3-4764-bf8d-c09f3f5c683a" providerId="AD" clId="Web-{5579FB78-D757-692F-2A96-C60FA9658431}" dt="2026-01-16T19:42:57.930" v="819"/>
          <ac:spMkLst>
            <pc:docMk/>
            <pc:sldMk cId="1787980028" sldId="262"/>
            <ac:spMk id="3" creationId="{A2EA0332-6844-CE6F-B3F1-9286ED17BB26}"/>
          </ac:spMkLst>
        </pc:spChg>
        <pc:picChg chg="add mod ord">
          <ac:chgData name="Paula Iverson" userId="S::paula.iverson@parkview.com::69cdf4f8-83e3-4764-bf8d-c09f3f5c683a" providerId="AD" clId="Web-{5579FB78-D757-692F-2A96-C60FA9658431}" dt="2026-01-16T20:10:20.695" v="1541"/>
          <ac:picMkLst>
            <pc:docMk/>
            <pc:sldMk cId="1787980028" sldId="262"/>
            <ac:picMk id="4" creationId="{7D1558FF-A05A-C0AF-91E4-F559D8F310EF}"/>
          </ac:picMkLst>
        </pc:picChg>
      </pc:sldChg>
      <pc:sldChg chg="addSp delSp modSp new mod modClrScheme chgLayout">
        <pc:chgData name="Paula Iverson" userId="S::paula.iverson@parkview.com::69cdf4f8-83e3-4764-bf8d-c09f3f5c683a" providerId="AD" clId="Web-{5579FB78-D757-692F-2A96-C60FA9658431}" dt="2026-01-16T20:10:20.695" v="1541"/>
        <pc:sldMkLst>
          <pc:docMk/>
          <pc:sldMk cId="197145847" sldId="263"/>
        </pc:sldMkLst>
        <pc:spChg chg="mod ord">
          <ac:chgData name="Paula Iverson" userId="S::paula.iverson@parkview.com::69cdf4f8-83e3-4764-bf8d-c09f3f5c683a" providerId="AD" clId="Web-{5579FB78-D757-692F-2A96-C60FA9658431}" dt="2026-01-16T20:10:20.695" v="1541"/>
          <ac:spMkLst>
            <pc:docMk/>
            <pc:sldMk cId="197145847" sldId="263"/>
            <ac:spMk id="2" creationId="{8E58CE60-CD1B-B44E-A471-4F4F7317C895}"/>
          </ac:spMkLst>
        </pc:spChg>
        <pc:spChg chg="del">
          <ac:chgData name="Paula Iverson" userId="S::paula.iverson@parkview.com::69cdf4f8-83e3-4764-bf8d-c09f3f5c683a" providerId="AD" clId="Web-{5579FB78-D757-692F-2A96-C60FA9658431}" dt="2026-01-16T19:43:46.477" v="831"/>
          <ac:spMkLst>
            <pc:docMk/>
            <pc:sldMk cId="197145847" sldId="263"/>
            <ac:spMk id="3" creationId="{34383957-3DCF-5EEE-EFE7-6911D455BF48}"/>
          </ac:spMkLst>
        </pc:spChg>
        <pc:picChg chg="add mod ord">
          <ac:chgData name="Paula Iverson" userId="S::paula.iverson@parkview.com::69cdf4f8-83e3-4764-bf8d-c09f3f5c683a" providerId="AD" clId="Web-{5579FB78-D757-692F-2A96-C60FA9658431}" dt="2026-01-16T20:10:20.695" v="1541"/>
          <ac:picMkLst>
            <pc:docMk/>
            <pc:sldMk cId="197145847" sldId="263"/>
            <ac:picMk id="4" creationId="{547CC9E3-D619-CDEF-BC12-1A98CA46D0FB}"/>
          </ac:picMkLst>
        </pc:picChg>
      </pc:sldChg>
      <pc:sldChg chg="addSp delSp modSp new mod modClrScheme chgLayout">
        <pc:chgData name="Paula Iverson" userId="S::paula.iverson@parkview.com::69cdf4f8-83e3-4764-bf8d-c09f3f5c683a" providerId="AD" clId="Web-{5579FB78-D757-692F-2A96-C60FA9658431}" dt="2026-01-16T20:10:20.695" v="1541"/>
        <pc:sldMkLst>
          <pc:docMk/>
          <pc:sldMk cId="205089750" sldId="264"/>
        </pc:sldMkLst>
        <pc:spChg chg="mod ord">
          <ac:chgData name="Paula Iverson" userId="S::paula.iverson@parkview.com::69cdf4f8-83e3-4764-bf8d-c09f3f5c683a" providerId="AD" clId="Web-{5579FB78-D757-692F-2A96-C60FA9658431}" dt="2026-01-16T20:10:20.695" v="1541"/>
          <ac:spMkLst>
            <pc:docMk/>
            <pc:sldMk cId="205089750" sldId="264"/>
            <ac:spMk id="2" creationId="{776B85E6-947E-9682-E366-006EE6876F65}"/>
          </ac:spMkLst>
        </pc:spChg>
        <pc:spChg chg="del">
          <ac:chgData name="Paula Iverson" userId="S::paula.iverson@parkview.com::69cdf4f8-83e3-4764-bf8d-c09f3f5c683a" providerId="AD" clId="Web-{5579FB78-D757-692F-2A96-C60FA9658431}" dt="2026-01-16T19:46:35.212" v="914"/>
          <ac:spMkLst>
            <pc:docMk/>
            <pc:sldMk cId="205089750" sldId="264"/>
            <ac:spMk id="3" creationId="{5DB28F55-5C53-6F24-7458-D5580566D220}"/>
          </ac:spMkLst>
        </pc:spChg>
        <pc:picChg chg="add mod ord">
          <ac:chgData name="Paula Iverson" userId="S::paula.iverson@parkview.com::69cdf4f8-83e3-4764-bf8d-c09f3f5c683a" providerId="AD" clId="Web-{5579FB78-D757-692F-2A96-C60FA9658431}" dt="2026-01-16T20:10:20.695" v="1541"/>
          <ac:picMkLst>
            <pc:docMk/>
            <pc:sldMk cId="205089750" sldId="264"/>
            <ac:picMk id="4" creationId="{A65103D9-80DE-5B31-5C1F-BE43CA11E1AB}"/>
          </ac:picMkLst>
        </pc:picChg>
      </pc:sldChg>
      <pc:sldChg chg="addSp delSp modSp new mod modClrScheme chgLayout">
        <pc:chgData name="Paula Iverson" userId="S::paula.iverson@parkview.com::69cdf4f8-83e3-4764-bf8d-c09f3f5c683a" providerId="AD" clId="Web-{5579FB78-D757-692F-2A96-C60FA9658431}" dt="2026-01-16T20:10:20.695" v="1541"/>
        <pc:sldMkLst>
          <pc:docMk/>
          <pc:sldMk cId="3976567387" sldId="265"/>
        </pc:sldMkLst>
        <pc:spChg chg="mod ord">
          <ac:chgData name="Paula Iverson" userId="S::paula.iverson@parkview.com::69cdf4f8-83e3-4764-bf8d-c09f3f5c683a" providerId="AD" clId="Web-{5579FB78-D757-692F-2A96-C60FA9658431}" dt="2026-01-16T20:10:20.695" v="1541"/>
          <ac:spMkLst>
            <pc:docMk/>
            <pc:sldMk cId="3976567387" sldId="265"/>
            <ac:spMk id="2" creationId="{9C8927B6-04C3-581F-9259-FBDF39443033}"/>
          </ac:spMkLst>
        </pc:spChg>
        <pc:spChg chg="del">
          <ac:chgData name="Paula Iverson" userId="S::paula.iverson@parkview.com::69cdf4f8-83e3-4764-bf8d-c09f3f5c683a" providerId="AD" clId="Web-{5579FB78-D757-692F-2A96-C60FA9658431}" dt="2026-01-16T19:48:32.758" v="925"/>
          <ac:spMkLst>
            <pc:docMk/>
            <pc:sldMk cId="3976567387" sldId="265"/>
            <ac:spMk id="3" creationId="{8FD488C2-5BDE-AFB4-0B83-67B39E7862CF}"/>
          </ac:spMkLst>
        </pc:spChg>
        <pc:picChg chg="add mod ord">
          <ac:chgData name="Paula Iverson" userId="S::paula.iverson@parkview.com::69cdf4f8-83e3-4764-bf8d-c09f3f5c683a" providerId="AD" clId="Web-{5579FB78-D757-692F-2A96-C60FA9658431}" dt="2026-01-16T20:10:20.695" v="1541"/>
          <ac:picMkLst>
            <pc:docMk/>
            <pc:sldMk cId="3976567387" sldId="265"/>
            <ac:picMk id="4" creationId="{197B30A4-3936-9C47-3499-F8C46CA93B76}"/>
          </ac:picMkLst>
        </pc:picChg>
      </pc:sldChg>
      <pc:sldChg chg="addSp delSp modSp new mod modClrScheme chgLayout">
        <pc:chgData name="Paula Iverson" userId="S::paula.iverson@parkview.com::69cdf4f8-83e3-4764-bf8d-c09f3f5c683a" providerId="AD" clId="Web-{5579FB78-D757-692F-2A96-C60FA9658431}" dt="2026-01-16T20:10:20.695" v="1541"/>
        <pc:sldMkLst>
          <pc:docMk/>
          <pc:sldMk cId="1552839936" sldId="266"/>
        </pc:sldMkLst>
        <pc:spChg chg="mod ord">
          <ac:chgData name="Paula Iverson" userId="S::paula.iverson@parkview.com::69cdf4f8-83e3-4764-bf8d-c09f3f5c683a" providerId="AD" clId="Web-{5579FB78-D757-692F-2A96-C60FA9658431}" dt="2026-01-16T20:10:20.695" v="1541"/>
          <ac:spMkLst>
            <pc:docMk/>
            <pc:sldMk cId="1552839936" sldId="266"/>
            <ac:spMk id="2" creationId="{34D8874C-18CD-956D-313F-572AF5FE5D44}"/>
          </ac:spMkLst>
        </pc:spChg>
        <pc:spChg chg="del">
          <ac:chgData name="Paula Iverson" userId="S::paula.iverson@parkview.com::69cdf4f8-83e3-4764-bf8d-c09f3f5c683a" providerId="AD" clId="Web-{5579FB78-D757-692F-2A96-C60FA9658431}" dt="2026-01-16T19:49:28.102" v="937"/>
          <ac:spMkLst>
            <pc:docMk/>
            <pc:sldMk cId="1552839936" sldId="266"/>
            <ac:spMk id="3" creationId="{73851099-752F-9771-8FB3-6FD6CFAC5792}"/>
          </ac:spMkLst>
        </pc:spChg>
        <pc:picChg chg="add mod ord">
          <ac:chgData name="Paula Iverson" userId="S::paula.iverson@parkview.com::69cdf4f8-83e3-4764-bf8d-c09f3f5c683a" providerId="AD" clId="Web-{5579FB78-D757-692F-2A96-C60FA9658431}" dt="2026-01-16T20:10:20.695" v="1541"/>
          <ac:picMkLst>
            <pc:docMk/>
            <pc:sldMk cId="1552839936" sldId="266"/>
            <ac:picMk id="4" creationId="{48D08512-ADFF-9164-37D9-DA33ADDF6CEC}"/>
          </ac:picMkLst>
        </pc:picChg>
      </pc:sldChg>
      <pc:sldChg chg="modSp new mod modClrScheme chgLayout">
        <pc:chgData name="Paula Iverson" userId="S::paula.iverson@parkview.com::69cdf4f8-83e3-4764-bf8d-c09f3f5c683a" providerId="AD" clId="Web-{5579FB78-D757-692F-2A96-C60FA9658431}" dt="2026-01-16T20:10:20.695" v="1541"/>
        <pc:sldMkLst>
          <pc:docMk/>
          <pc:sldMk cId="1600575728" sldId="267"/>
        </pc:sldMkLst>
        <pc:spChg chg="mod ord">
          <ac:chgData name="Paula Iverson" userId="S::paula.iverson@parkview.com::69cdf4f8-83e3-4764-bf8d-c09f3f5c683a" providerId="AD" clId="Web-{5579FB78-D757-692F-2A96-C60FA9658431}" dt="2026-01-16T20:10:20.695" v="1541"/>
          <ac:spMkLst>
            <pc:docMk/>
            <pc:sldMk cId="1600575728" sldId="267"/>
            <ac:spMk id="2" creationId="{858D09CE-1DF3-0806-1401-8F99F30451E0}"/>
          </ac:spMkLst>
        </pc:spChg>
        <pc:spChg chg="mod ord">
          <ac:chgData name="Paula Iverson" userId="S::paula.iverson@parkview.com::69cdf4f8-83e3-4764-bf8d-c09f3f5c683a" providerId="AD" clId="Web-{5579FB78-D757-692F-2A96-C60FA9658431}" dt="2026-01-16T20:10:20.695" v="1541"/>
          <ac:spMkLst>
            <pc:docMk/>
            <pc:sldMk cId="1600575728" sldId="267"/>
            <ac:spMk id="3" creationId="{2031EC4C-6C4F-6948-9BD3-4C9DFF4CA820}"/>
          </ac:spMkLst>
        </pc:spChg>
      </pc:sldChg>
      <pc:sldMasterChg chg="del delSldLayout">
        <pc:chgData name="Paula Iverson" userId="S::paula.iverson@parkview.com::69cdf4f8-83e3-4764-bf8d-c09f3f5c683a" providerId="AD" clId="Web-{5579FB78-D757-692F-2A96-C60FA9658431}" dt="2026-01-16T19:21:17.244" v="57"/>
        <pc:sldMasterMkLst>
          <pc:docMk/>
          <pc:sldMasterMk cId="2460954070" sldId="2147483660"/>
        </pc:sldMasterMkLst>
        <pc:sldLayoutChg chg="del">
          <pc:chgData name="Paula Iverson" userId="S::paula.iverson@parkview.com::69cdf4f8-83e3-4764-bf8d-c09f3f5c683a" providerId="AD" clId="Web-{5579FB78-D757-692F-2A96-C60FA9658431}" dt="2026-01-16T19:21:17.244" v="57"/>
          <pc:sldLayoutMkLst>
            <pc:docMk/>
            <pc:sldMasterMk cId="2460954070" sldId="2147483660"/>
            <pc:sldLayoutMk cId="2385387890" sldId="2147483661"/>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949138452" sldId="2147483662"/>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2591524520" sldId="2147483663"/>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1203092039" sldId="2147483664"/>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3733172339" sldId="2147483665"/>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3210312558" sldId="2147483666"/>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3146388984" sldId="2147483667"/>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3171841454" sldId="2147483668"/>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1718958274" sldId="2147483669"/>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2202905451" sldId="2147483670"/>
          </pc:sldLayoutMkLst>
        </pc:sldLayoutChg>
        <pc:sldLayoutChg chg="del">
          <pc:chgData name="Paula Iverson" userId="S::paula.iverson@parkview.com::69cdf4f8-83e3-4764-bf8d-c09f3f5c683a" providerId="AD" clId="Web-{5579FB78-D757-692F-2A96-C60FA9658431}" dt="2026-01-16T19:21:17.244" v="57"/>
          <pc:sldLayoutMkLst>
            <pc:docMk/>
            <pc:sldMasterMk cId="2460954070" sldId="2147483660"/>
            <pc:sldLayoutMk cId="3479445657" sldId="2147483671"/>
          </pc:sldLayoutMkLst>
        </pc:sldLayoutChg>
      </pc:sldMasterChg>
      <pc:sldMasterChg chg="add del addSldLayout delSldLayout modSldLayout">
        <pc:chgData name="Paula Iverson" userId="S::paula.iverson@parkview.com::69cdf4f8-83e3-4764-bf8d-c09f3f5c683a" providerId="AD" clId="Web-{5579FB78-D757-692F-2A96-C60FA9658431}" dt="2026-01-16T19:21:18.994" v="58"/>
        <pc:sldMasterMkLst>
          <pc:docMk/>
          <pc:sldMasterMk cId="2759436504" sldId="2147483672"/>
        </pc:sldMasterMkLst>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1365986516" sldId="2147483673"/>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3027136391" sldId="2147483674"/>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3342936255" sldId="2147483675"/>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2996266073" sldId="2147483676"/>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3337323697" sldId="2147483677"/>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365288519" sldId="2147483678"/>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1921426376" sldId="2147483679"/>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1959654436" sldId="2147483680"/>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2905386395" sldId="2147483681"/>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4022521383" sldId="2147483682"/>
          </pc:sldLayoutMkLst>
        </pc:sldLayoutChg>
        <pc:sldLayoutChg chg="add del mod replId">
          <pc:chgData name="Paula Iverson" userId="S::paula.iverson@parkview.com::69cdf4f8-83e3-4764-bf8d-c09f3f5c683a" providerId="AD" clId="Web-{5579FB78-D757-692F-2A96-C60FA9658431}" dt="2026-01-16T19:21:18.994" v="58"/>
          <pc:sldLayoutMkLst>
            <pc:docMk/>
            <pc:sldMasterMk cId="2759436504" sldId="2147483672"/>
            <pc:sldLayoutMk cId="2485654229" sldId="2147483683"/>
          </pc:sldLayoutMkLst>
        </pc:sldLayoutChg>
      </pc:sldMasterChg>
      <pc:sldMasterChg chg="add del addSldLayout delSldLayout modSldLayout">
        <pc:chgData name="Paula Iverson" userId="S::paula.iverson@parkview.com::69cdf4f8-83e3-4764-bf8d-c09f3f5c683a" providerId="AD" clId="Web-{5579FB78-D757-692F-2A96-C60FA9658431}" dt="2026-01-16T19:21:23.072" v="59"/>
        <pc:sldMasterMkLst>
          <pc:docMk/>
          <pc:sldMasterMk cId="521680263" sldId="2147483684"/>
        </pc:sldMasterMkLst>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3179713419" sldId="2147483685"/>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1590308412" sldId="2147483686"/>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4159363984" sldId="2147483687"/>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2613954892" sldId="2147483688"/>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2453516644" sldId="2147483689"/>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3330764019" sldId="2147483690"/>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460778891" sldId="2147483691"/>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1334384435" sldId="2147483692"/>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3422644169" sldId="2147483693"/>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953122089" sldId="2147483694"/>
          </pc:sldLayoutMkLst>
        </pc:sldLayoutChg>
        <pc:sldLayoutChg chg="add del mod replId">
          <pc:chgData name="Paula Iverson" userId="S::paula.iverson@parkview.com::69cdf4f8-83e3-4764-bf8d-c09f3f5c683a" providerId="AD" clId="Web-{5579FB78-D757-692F-2A96-C60FA9658431}" dt="2026-01-16T19:21:23.072" v="59"/>
          <pc:sldLayoutMkLst>
            <pc:docMk/>
            <pc:sldMasterMk cId="521680263" sldId="2147483684"/>
            <pc:sldLayoutMk cId="4246165172" sldId="2147483695"/>
          </pc:sldLayoutMkLst>
        </pc:sldLayoutChg>
      </pc:sldMasterChg>
      <pc:sldMasterChg chg="add del addSldLayout delSldLayout modSldLayout">
        <pc:chgData name="Paula Iverson" userId="S::paula.iverson@parkview.com::69cdf4f8-83e3-4764-bf8d-c09f3f5c683a" providerId="AD" clId="Web-{5579FB78-D757-692F-2A96-C60FA9658431}" dt="2026-01-16T19:21:59.228" v="60"/>
        <pc:sldMasterMkLst>
          <pc:docMk/>
          <pc:sldMasterMk cId="373250547" sldId="2147483696"/>
        </pc:sldMasterMkLst>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1939410891" sldId="2147483697"/>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328808857" sldId="2147483698"/>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672243932" sldId="2147483699"/>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1098604631" sldId="2147483700"/>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2059642550" sldId="2147483701"/>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4090303202" sldId="2147483702"/>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463338701" sldId="2147483703"/>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4196766707" sldId="2147483704"/>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2649583397" sldId="2147483705"/>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2963206825" sldId="2147483706"/>
          </pc:sldLayoutMkLst>
        </pc:sldLayoutChg>
        <pc:sldLayoutChg chg="add del mod replId">
          <pc:chgData name="Paula Iverson" userId="S::paula.iverson@parkview.com::69cdf4f8-83e3-4764-bf8d-c09f3f5c683a" providerId="AD" clId="Web-{5579FB78-D757-692F-2A96-C60FA9658431}" dt="2026-01-16T19:21:59.228" v="60"/>
          <pc:sldLayoutMkLst>
            <pc:docMk/>
            <pc:sldMasterMk cId="373250547" sldId="2147483696"/>
            <pc:sldLayoutMk cId="1885092906" sldId="2147483707"/>
          </pc:sldLayoutMkLst>
        </pc:sldLayoutChg>
      </pc:sldMasterChg>
      <pc:sldMasterChg chg="add del addSldLayout delSldLayout modSldLayout">
        <pc:chgData name="Paula Iverson" userId="S::paula.iverson@parkview.com::69cdf4f8-83e3-4764-bf8d-c09f3f5c683a" providerId="AD" clId="Web-{5579FB78-D757-692F-2A96-C60FA9658431}" dt="2026-01-16T19:22:06.525" v="61"/>
        <pc:sldMasterMkLst>
          <pc:docMk/>
          <pc:sldMasterMk cId="2777446090" sldId="2147483708"/>
        </pc:sldMasterMkLst>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1341070590" sldId="2147483709"/>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1841601674" sldId="2147483710"/>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4207283095" sldId="2147483711"/>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2628017595" sldId="2147483712"/>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43277130" sldId="2147483713"/>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240327885" sldId="2147483714"/>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1430987358" sldId="2147483715"/>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4031228563" sldId="2147483716"/>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973328045" sldId="2147483717"/>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181152255" sldId="2147483718"/>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623902555" sldId="2147483719"/>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2118717832" sldId="2147483720"/>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403668810" sldId="2147483721"/>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098633243" sldId="2147483722"/>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3418921943" sldId="2147483723"/>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1601424229" sldId="2147483724"/>
          </pc:sldLayoutMkLst>
        </pc:sldLayoutChg>
        <pc:sldLayoutChg chg="add del mod replId">
          <pc:chgData name="Paula Iverson" userId="S::paula.iverson@parkview.com::69cdf4f8-83e3-4764-bf8d-c09f3f5c683a" providerId="AD" clId="Web-{5579FB78-D757-692F-2A96-C60FA9658431}" dt="2026-01-16T19:22:06.525" v="61"/>
          <pc:sldLayoutMkLst>
            <pc:docMk/>
            <pc:sldMasterMk cId="2777446090" sldId="2147483708"/>
            <pc:sldLayoutMk cId="1596473233" sldId="2147483725"/>
          </pc:sldLayoutMkLst>
        </pc:sldLayoutChg>
      </pc:sldMasterChg>
      <pc:sldMasterChg chg="add del addSldLayout delSldLayout modSldLayout">
        <pc:chgData name="Paula Iverson" userId="S::paula.iverson@parkview.com::69cdf4f8-83e3-4764-bf8d-c09f3f5c683a" providerId="AD" clId="Web-{5579FB78-D757-692F-2A96-C60FA9658431}" dt="2026-01-16T19:22:15.041" v="62"/>
        <pc:sldMasterMkLst>
          <pc:docMk/>
          <pc:sldMasterMk cId="4170046589" sldId="2147483726"/>
        </pc:sldMasterMkLst>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4294099144" sldId="2147483727"/>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4153648753" sldId="2147483728"/>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896001272" sldId="2147483729"/>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64058406" sldId="2147483730"/>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478058033" sldId="2147483731"/>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52568387" sldId="2147483732"/>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66792535" sldId="2147483733"/>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077864621" sldId="2147483734"/>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505564142" sldId="2147483735"/>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695830331" sldId="2147483736"/>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549239500" sldId="2147483737"/>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527352676" sldId="2147483738"/>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518298469" sldId="2147483739"/>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2392110079" sldId="2147483740"/>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643191206" sldId="2147483741"/>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143786870" sldId="2147483742"/>
          </pc:sldLayoutMkLst>
        </pc:sldLayoutChg>
        <pc:sldLayoutChg chg="add del mod replId">
          <pc:chgData name="Paula Iverson" userId="S::paula.iverson@parkview.com::69cdf4f8-83e3-4764-bf8d-c09f3f5c683a" providerId="AD" clId="Web-{5579FB78-D757-692F-2A96-C60FA9658431}" dt="2026-01-16T19:22:15.041" v="62"/>
          <pc:sldLayoutMkLst>
            <pc:docMk/>
            <pc:sldMasterMk cId="4170046589" sldId="2147483726"/>
            <pc:sldLayoutMk cId="3543914138" sldId="2147483743"/>
          </pc:sldLayoutMkLst>
        </pc:sldLayoutChg>
      </pc:sldMasterChg>
      <pc:sldMasterChg chg="add del addSldLayout delSldLayout modSldLayout">
        <pc:chgData name="Paula Iverson" userId="S::paula.iverson@parkview.com::69cdf4f8-83e3-4764-bf8d-c09f3f5c683a" providerId="AD" clId="Web-{5579FB78-D757-692F-2A96-C60FA9658431}" dt="2026-01-16T20:09:47.664" v="1538"/>
        <pc:sldMasterMkLst>
          <pc:docMk/>
          <pc:sldMasterMk cId="907448114" sldId="2147483744"/>
        </pc:sldMasterMkLst>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4120641943" sldId="2147483745"/>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2556105089" sldId="2147483746"/>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171407040" sldId="2147483747"/>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148468216" sldId="2147483748"/>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2611777685" sldId="2147483749"/>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2844336973" sldId="2147483750"/>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4133734679" sldId="2147483751"/>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997991981" sldId="2147483752"/>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653731712" sldId="2147483753"/>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865080358" sldId="2147483754"/>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1004987311" sldId="2147483755"/>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4131519569" sldId="2147483756"/>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1993399622" sldId="2147483757"/>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467619993" sldId="2147483758"/>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1273008896" sldId="2147483759"/>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345534226" sldId="2147483760"/>
          </pc:sldLayoutMkLst>
        </pc:sldLayoutChg>
        <pc:sldLayoutChg chg="add del mod replId">
          <pc:chgData name="Paula Iverson" userId="S::paula.iverson@parkview.com::69cdf4f8-83e3-4764-bf8d-c09f3f5c683a" providerId="AD" clId="Web-{5579FB78-D757-692F-2A96-C60FA9658431}" dt="2026-01-16T20:09:47.664" v="1538"/>
          <pc:sldLayoutMkLst>
            <pc:docMk/>
            <pc:sldMasterMk cId="907448114" sldId="2147483744"/>
            <pc:sldLayoutMk cId="3594785910" sldId="2147483761"/>
          </pc:sldLayoutMkLst>
        </pc:sldLayoutChg>
      </pc:sldMasterChg>
      <pc:sldMasterChg chg="add del addSldLayout delSldLayout modSldLayout">
        <pc:chgData name="Paula Iverson" userId="S::paula.iverson@parkview.com::69cdf4f8-83e3-4764-bf8d-c09f3f5c683a" providerId="AD" clId="Web-{5579FB78-D757-692F-2A96-C60FA9658431}" dt="2026-01-16T20:10:15.882" v="1540"/>
        <pc:sldMasterMkLst>
          <pc:docMk/>
          <pc:sldMasterMk cId="538368378" sldId="2147483762"/>
        </pc:sldMasterMkLst>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1848238451" sldId="2147483763"/>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590393187" sldId="2147483764"/>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908782963" sldId="2147483765"/>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1923775086" sldId="2147483766"/>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280080193" sldId="2147483767"/>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17636920" sldId="2147483768"/>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365333983" sldId="2147483769"/>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455392795" sldId="2147483770"/>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18459665" sldId="2147483771"/>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70241844" sldId="2147483772"/>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697495791" sldId="2147483773"/>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2846941304" sldId="2147483774"/>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1167879447" sldId="2147483775"/>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4086942238" sldId="2147483776"/>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393928929" sldId="2147483777"/>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691774783" sldId="2147483778"/>
          </pc:sldLayoutMkLst>
        </pc:sldLayoutChg>
        <pc:sldLayoutChg chg="add del mod replId">
          <pc:chgData name="Paula Iverson" userId="S::paula.iverson@parkview.com::69cdf4f8-83e3-4764-bf8d-c09f3f5c683a" providerId="AD" clId="Web-{5579FB78-D757-692F-2A96-C60FA9658431}" dt="2026-01-16T20:10:15.882" v="1540"/>
          <pc:sldLayoutMkLst>
            <pc:docMk/>
            <pc:sldMasterMk cId="538368378" sldId="2147483762"/>
            <pc:sldLayoutMk cId="3650368627" sldId="2147483779"/>
          </pc:sldLayoutMkLst>
        </pc:sldLayoutChg>
      </pc:sldMasterChg>
      <pc:sldMasterChg chg="add del addSldLayout delSldLayout modSldLayout">
        <pc:chgData name="Paula Iverson" userId="S::paula.iverson@parkview.com::69cdf4f8-83e3-4764-bf8d-c09f3f5c683a" providerId="AD" clId="Web-{5579FB78-D757-692F-2A96-C60FA9658431}" dt="2026-01-16T20:10:20.695" v="1541"/>
        <pc:sldMasterMkLst>
          <pc:docMk/>
          <pc:sldMasterMk cId="3996264952" sldId="2147483780"/>
        </pc:sldMasterMkLst>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667952904" sldId="2147483781"/>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1397908344" sldId="2147483782"/>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193684991" sldId="2147483783"/>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3162147027" sldId="2147483784"/>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3835211326" sldId="2147483785"/>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3236789543" sldId="2147483786"/>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445157447" sldId="2147483787"/>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1471304004" sldId="2147483788"/>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611122587" sldId="2147483789"/>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3867720915" sldId="2147483790"/>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8537783" sldId="2147483791"/>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1081696444" sldId="2147483792"/>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2306805414" sldId="2147483793"/>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2024524039" sldId="2147483794"/>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2929019592" sldId="2147483795"/>
          </pc:sldLayoutMkLst>
        </pc:sldLayoutChg>
        <pc:sldLayoutChg chg="add del mod replId">
          <pc:chgData name="Paula Iverson" userId="S::paula.iverson@parkview.com::69cdf4f8-83e3-4764-bf8d-c09f3f5c683a" providerId="AD" clId="Web-{5579FB78-D757-692F-2A96-C60FA9658431}" dt="2026-01-16T20:10:20.695" v="1541"/>
          <pc:sldLayoutMkLst>
            <pc:docMk/>
            <pc:sldMasterMk cId="3996264952" sldId="2147483780"/>
            <pc:sldLayoutMk cId="2227942243" sldId="2147483796"/>
          </pc:sldLayoutMkLst>
        </pc:sldLayoutChg>
      </pc:sldMasterChg>
      <pc:sldMasterChg chg="add addSldLayout modSldLayout">
        <pc:chgData name="Paula Iverson" userId="S::paula.iverson@parkview.com::69cdf4f8-83e3-4764-bf8d-c09f3f5c683a" providerId="AD" clId="Web-{5579FB78-D757-692F-2A96-C60FA9658431}" dt="2026-01-16T20:10:20.695" v="1541"/>
        <pc:sldMasterMkLst>
          <pc:docMk/>
          <pc:sldMasterMk cId="1933801136" sldId="2147483797"/>
        </pc:sldMasterMkLst>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47960876" sldId="2147483798"/>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833627945" sldId="2147483799"/>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3028641222" sldId="2147483800"/>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1255623934" sldId="2147483801"/>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609571017" sldId="2147483802"/>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113869601" sldId="2147483803"/>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3643573076" sldId="2147483804"/>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408760614" sldId="2147483805"/>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703726052" sldId="2147483806"/>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3800480434" sldId="2147483807"/>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1036514671" sldId="2147483808"/>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668553698" sldId="2147483809"/>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766432244" sldId="2147483810"/>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2028563915" sldId="2147483811"/>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1389790155" sldId="2147483812"/>
          </pc:sldLayoutMkLst>
        </pc:sldLayoutChg>
        <pc:sldLayoutChg chg="add mod replId">
          <pc:chgData name="Paula Iverson" userId="S::paula.iverson@parkview.com::69cdf4f8-83e3-4764-bf8d-c09f3f5c683a" providerId="AD" clId="Web-{5579FB78-D757-692F-2A96-C60FA9658431}" dt="2026-01-16T20:10:20.695" v="1541"/>
          <pc:sldLayoutMkLst>
            <pc:docMk/>
            <pc:sldMasterMk cId="1933801136" sldId="2147483797"/>
            <pc:sldLayoutMk cId="1268123070" sldId="214748381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96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048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651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855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643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856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979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812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362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864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562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957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386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357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876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372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380113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Parkview Cardiology Device Clinic Resource Page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Find the answer to all your device related questions in one place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27B6-04C3-581F-9259-FBDF39443033}"/>
              </a:ext>
            </a:extLst>
          </p:cNvPr>
          <p:cNvSpPr>
            <a:spLocks noGrp="1"/>
          </p:cNvSpPr>
          <p:nvPr>
            <p:ph type="title"/>
          </p:nvPr>
        </p:nvSpPr>
        <p:spPr/>
        <p:txBody>
          <a:bodyPr/>
          <a:lstStyle/>
          <a:p>
            <a:r>
              <a:rPr lang="en-US" dirty="0"/>
              <a:t>Education cont'd</a:t>
            </a:r>
          </a:p>
        </p:txBody>
      </p:sp>
      <p:pic>
        <p:nvPicPr>
          <p:cNvPr id="4" name="Content Placeholder 3" descr="A screenshot of a computer&#10;&#10;AI-generated content may be incorrect.">
            <a:extLst>
              <a:ext uri="{FF2B5EF4-FFF2-40B4-BE49-F238E27FC236}">
                <a16:creationId xmlns:a16="http://schemas.microsoft.com/office/drawing/2014/main" id="{197B30A4-3936-9C47-3499-F8C46CA93B76}"/>
              </a:ext>
            </a:extLst>
          </p:cNvPr>
          <p:cNvPicPr>
            <a:picLocks noGrp="1" noChangeAspect="1"/>
          </p:cNvPicPr>
          <p:nvPr>
            <p:ph idx="1"/>
          </p:nvPr>
        </p:nvPicPr>
        <p:blipFill>
          <a:blip r:embed="rId2"/>
          <a:stretch>
            <a:fillRect/>
          </a:stretch>
        </p:blipFill>
        <p:spPr>
          <a:xfrm>
            <a:off x="1624156" y="1817687"/>
            <a:ext cx="8763603" cy="4702175"/>
          </a:xfrm>
          <a:prstGeom prst="rect">
            <a:avLst/>
          </a:prstGeom>
        </p:spPr>
      </p:pic>
    </p:spTree>
    <p:extLst>
      <p:ext uri="{BB962C8B-B14F-4D97-AF65-F5344CB8AC3E}">
        <p14:creationId xmlns:p14="http://schemas.microsoft.com/office/powerpoint/2010/main" val="397656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874C-18CD-956D-313F-572AF5FE5D44}"/>
              </a:ext>
            </a:extLst>
          </p:cNvPr>
          <p:cNvSpPr>
            <a:spLocks noGrp="1"/>
          </p:cNvSpPr>
          <p:nvPr>
            <p:ph type="title"/>
          </p:nvPr>
        </p:nvSpPr>
        <p:spPr/>
        <p:txBody>
          <a:bodyPr/>
          <a:lstStyle/>
          <a:p>
            <a:r>
              <a:rPr lang="en-US" dirty="0"/>
              <a:t>Training </a:t>
            </a:r>
          </a:p>
        </p:txBody>
      </p:sp>
      <p:pic>
        <p:nvPicPr>
          <p:cNvPr id="4" name="Content Placeholder 3" descr="A screenshot of a computer&#10;&#10;AI-generated content may be incorrect.">
            <a:extLst>
              <a:ext uri="{FF2B5EF4-FFF2-40B4-BE49-F238E27FC236}">
                <a16:creationId xmlns:a16="http://schemas.microsoft.com/office/drawing/2014/main" id="{48D08512-ADFF-9164-37D9-DA33ADDF6CEC}"/>
              </a:ext>
            </a:extLst>
          </p:cNvPr>
          <p:cNvPicPr>
            <a:picLocks noGrp="1" noChangeAspect="1"/>
          </p:cNvPicPr>
          <p:nvPr>
            <p:ph idx="1"/>
          </p:nvPr>
        </p:nvPicPr>
        <p:blipFill>
          <a:blip r:embed="rId2"/>
          <a:stretch>
            <a:fillRect/>
          </a:stretch>
        </p:blipFill>
        <p:spPr>
          <a:xfrm>
            <a:off x="1337640" y="1886324"/>
            <a:ext cx="9505423" cy="4817034"/>
          </a:xfrm>
          <a:prstGeom prst="rect">
            <a:avLst/>
          </a:prstGeom>
        </p:spPr>
      </p:pic>
    </p:spTree>
    <p:extLst>
      <p:ext uri="{BB962C8B-B14F-4D97-AF65-F5344CB8AC3E}">
        <p14:creationId xmlns:p14="http://schemas.microsoft.com/office/powerpoint/2010/main" val="155283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09CE-1DF3-0806-1401-8F99F30451E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031EC4C-6C4F-6948-9BD3-4C9DFF4CA820}"/>
              </a:ext>
            </a:extLst>
          </p:cNvPr>
          <p:cNvSpPr>
            <a:spLocks noGrp="1"/>
          </p:cNvSpPr>
          <p:nvPr>
            <p:ph idx="1"/>
          </p:nvPr>
        </p:nvSpPr>
        <p:spPr/>
        <p:txBody>
          <a:bodyPr vert="horz" lIns="91440" tIns="45720" rIns="91440" bIns="45720" rtlCol="0" anchor="t">
            <a:normAutofit lnSpcReduction="10000"/>
          </a:bodyPr>
          <a:lstStyle/>
          <a:p>
            <a:r>
              <a:rPr lang="en-US" dirty="0"/>
              <a:t>What started as a problem rooted in "this is how we've always done it" turned into a solution that had a far-reaching impact on how the staff handle daily tasks.</a:t>
            </a:r>
          </a:p>
          <a:p>
            <a:r>
              <a:rPr lang="en-US" dirty="0"/>
              <a:t>The resource page has become an integral part of the department and changed the way we operate on a day-to-day basis.</a:t>
            </a:r>
          </a:p>
          <a:p>
            <a:r>
              <a:rPr lang="en-US" dirty="0"/>
              <a:t>Staff report keeping the page continuously open in a tab on their web browser to reference while completing both in office and remote checks.</a:t>
            </a:r>
          </a:p>
          <a:p>
            <a:r>
              <a:rPr lang="en-US" dirty="0"/>
              <a:t>Productivity and efficiency have increased with the workflows being easily accessible.</a:t>
            </a:r>
          </a:p>
          <a:p>
            <a:r>
              <a:rPr lang="en-US" dirty="0"/>
              <a:t>Management can update workflows quickly and still ensure all staff have access to the updated information. </a:t>
            </a:r>
          </a:p>
        </p:txBody>
      </p:sp>
    </p:spTree>
    <p:extLst>
      <p:ext uri="{BB962C8B-B14F-4D97-AF65-F5344CB8AC3E}">
        <p14:creationId xmlns:p14="http://schemas.microsoft.com/office/powerpoint/2010/main" val="160057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077B-B612-EE23-6779-BF207DD40EAE}"/>
              </a:ext>
            </a:extLst>
          </p:cNvPr>
          <p:cNvSpPr>
            <a:spLocks noGrp="1"/>
          </p:cNvSpPr>
          <p:nvPr>
            <p:ph type="title"/>
          </p:nvPr>
        </p:nvSpPr>
        <p:spPr/>
        <p:txBody>
          <a:bodyPr/>
          <a:lstStyle/>
          <a:p>
            <a:r>
              <a:rPr lang="en-US" dirty="0"/>
              <a:t>Identifying a problem </a:t>
            </a:r>
          </a:p>
        </p:txBody>
      </p:sp>
      <p:sp>
        <p:nvSpPr>
          <p:cNvPr id="3" name="Content Placeholder 2">
            <a:extLst>
              <a:ext uri="{FF2B5EF4-FFF2-40B4-BE49-F238E27FC236}">
                <a16:creationId xmlns:a16="http://schemas.microsoft.com/office/drawing/2014/main" id="{90238849-B448-200D-526E-07F4EECE0713}"/>
              </a:ext>
            </a:extLst>
          </p:cNvPr>
          <p:cNvSpPr>
            <a:spLocks noGrp="1"/>
          </p:cNvSpPr>
          <p:nvPr>
            <p:ph idx="1"/>
          </p:nvPr>
        </p:nvSpPr>
        <p:spPr/>
        <p:txBody>
          <a:bodyPr vert="horz" lIns="91440" tIns="45720" rIns="91440" bIns="45720" rtlCol="0" anchor="t">
            <a:normAutofit/>
          </a:bodyPr>
          <a:lstStyle/>
          <a:p>
            <a:r>
              <a:rPr lang="en-US" dirty="0"/>
              <a:t>As the Device clinic was expanding, we realized the need for a centralized location for all workflows and policies.</a:t>
            </a:r>
          </a:p>
          <a:p>
            <a:pPr lvl="1">
              <a:buFont typeface="Courier New" charset="2"/>
              <a:buChar char="o"/>
            </a:pPr>
            <a:r>
              <a:rPr lang="en-US" dirty="0"/>
              <a:t>Each staff member was printing emails about policy updates and changes</a:t>
            </a:r>
          </a:p>
          <a:p>
            <a:pPr lvl="1">
              <a:buFont typeface="Courier New" charset="2"/>
              <a:buChar char="o"/>
            </a:pPr>
            <a:r>
              <a:rPr lang="en-US" dirty="0"/>
              <a:t>In addition to one policy binder at the main office, staff kept their own files for reference</a:t>
            </a:r>
          </a:p>
          <a:p>
            <a:pPr lvl="1">
              <a:buFont typeface="Courier New" charset="2"/>
              <a:buChar char="o"/>
            </a:pPr>
            <a:r>
              <a:rPr lang="en-US" dirty="0"/>
              <a:t>It became difficult to know which resource was the most up to date. Efficiency and continuity of patient care became an issue.</a:t>
            </a:r>
          </a:p>
          <a:p>
            <a:pPr lvl="1">
              <a:buFont typeface="Courier New" charset="2"/>
              <a:buChar char="o"/>
            </a:pPr>
            <a:r>
              <a:rPr lang="en-US" dirty="0"/>
              <a:t>As the clinic expanded to more locations and work from home became more regular, the need to ensure all staff had access to the current workflows and policies was apparent regardless of which location they were working at for the day. </a:t>
            </a:r>
          </a:p>
        </p:txBody>
      </p:sp>
    </p:spTree>
    <p:extLst>
      <p:ext uri="{BB962C8B-B14F-4D97-AF65-F5344CB8AC3E}">
        <p14:creationId xmlns:p14="http://schemas.microsoft.com/office/powerpoint/2010/main" val="339352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7668-885E-A8E4-92AE-57E12070FC61}"/>
              </a:ext>
            </a:extLst>
          </p:cNvPr>
          <p:cNvSpPr>
            <a:spLocks noGrp="1"/>
          </p:cNvSpPr>
          <p:nvPr>
            <p:ph type="title"/>
          </p:nvPr>
        </p:nvSpPr>
        <p:spPr/>
        <p:txBody>
          <a:bodyPr/>
          <a:lstStyle/>
          <a:p>
            <a:r>
              <a:rPr lang="en-US" dirty="0"/>
              <a:t>Implementing a Solution</a:t>
            </a:r>
          </a:p>
        </p:txBody>
      </p:sp>
      <p:sp>
        <p:nvSpPr>
          <p:cNvPr id="3" name="Content Placeholder 2">
            <a:extLst>
              <a:ext uri="{FF2B5EF4-FFF2-40B4-BE49-F238E27FC236}">
                <a16:creationId xmlns:a16="http://schemas.microsoft.com/office/drawing/2014/main" id="{838611B4-27CB-6540-9DDE-371F8ED75860}"/>
              </a:ext>
            </a:extLst>
          </p:cNvPr>
          <p:cNvSpPr>
            <a:spLocks noGrp="1"/>
          </p:cNvSpPr>
          <p:nvPr>
            <p:ph idx="1"/>
          </p:nvPr>
        </p:nvSpPr>
        <p:spPr/>
        <p:txBody>
          <a:bodyPr vert="horz" lIns="91440" tIns="45720" rIns="91440" bIns="45720" rtlCol="0" anchor="t">
            <a:normAutofit/>
          </a:bodyPr>
          <a:lstStyle/>
          <a:p>
            <a:r>
              <a:rPr lang="en-US" dirty="0"/>
              <a:t>After searching through options, we discovered our hospital system's internal browser, SharePoint, allowed for each department to create its own webpage.</a:t>
            </a:r>
          </a:p>
          <a:p>
            <a:r>
              <a:rPr lang="en-US" dirty="0"/>
              <a:t>The webpage included a variety of templates available to help build the department site.</a:t>
            </a:r>
          </a:p>
          <a:p>
            <a:r>
              <a:rPr lang="en-US" dirty="0"/>
              <a:t>After trial and error, I was able to create a webpage for the Device Clinic that expanded beyond our initial goals to something that is used daily by all nursing staff.</a:t>
            </a:r>
          </a:p>
        </p:txBody>
      </p:sp>
    </p:spTree>
    <p:extLst>
      <p:ext uri="{BB962C8B-B14F-4D97-AF65-F5344CB8AC3E}">
        <p14:creationId xmlns:p14="http://schemas.microsoft.com/office/powerpoint/2010/main" val="79646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7AA7-B310-EB91-7E67-D26611B54202}"/>
              </a:ext>
            </a:extLst>
          </p:cNvPr>
          <p:cNvSpPr>
            <a:spLocks noGrp="1"/>
          </p:cNvSpPr>
          <p:nvPr>
            <p:ph type="title"/>
          </p:nvPr>
        </p:nvSpPr>
        <p:spPr/>
        <p:txBody>
          <a:bodyPr/>
          <a:lstStyle/>
          <a:p>
            <a:r>
              <a:rPr lang="en-US" dirty="0"/>
              <a:t>ADC Webpage</a:t>
            </a:r>
          </a:p>
        </p:txBody>
      </p:sp>
      <p:pic>
        <p:nvPicPr>
          <p:cNvPr id="4" name="Content Placeholder 3" descr="A screenshot of a computer&#10;&#10;AI-generated content may be incorrect.">
            <a:extLst>
              <a:ext uri="{FF2B5EF4-FFF2-40B4-BE49-F238E27FC236}">
                <a16:creationId xmlns:a16="http://schemas.microsoft.com/office/drawing/2014/main" id="{FEB50DBB-6D0B-C484-834E-BE95FA65D1B3}"/>
              </a:ext>
            </a:extLst>
          </p:cNvPr>
          <p:cNvPicPr>
            <a:picLocks noGrp="1" noChangeAspect="1"/>
          </p:cNvPicPr>
          <p:nvPr>
            <p:ph idx="1"/>
          </p:nvPr>
        </p:nvPicPr>
        <p:blipFill>
          <a:blip r:embed="rId2"/>
          <a:stretch>
            <a:fillRect/>
          </a:stretch>
        </p:blipFill>
        <p:spPr>
          <a:xfrm>
            <a:off x="1105648" y="1861111"/>
            <a:ext cx="9993220" cy="4587313"/>
          </a:xfrm>
          <a:prstGeom prst="rect">
            <a:avLst/>
          </a:prstGeom>
        </p:spPr>
      </p:pic>
    </p:spTree>
    <p:extLst>
      <p:ext uri="{BB962C8B-B14F-4D97-AF65-F5344CB8AC3E}">
        <p14:creationId xmlns:p14="http://schemas.microsoft.com/office/powerpoint/2010/main" val="212200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6418-21EB-2A9D-F68F-A68EC15A85D4}"/>
              </a:ext>
            </a:extLst>
          </p:cNvPr>
          <p:cNvSpPr>
            <a:spLocks noGrp="1"/>
          </p:cNvSpPr>
          <p:nvPr>
            <p:ph type="title"/>
          </p:nvPr>
        </p:nvSpPr>
        <p:spPr>
          <a:xfrm>
            <a:off x="2592925" y="624110"/>
            <a:ext cx="8911687" cy="1280890"/>
          </a:xfrm>
        </p:spPr>
        <p:txBody>
          <a:bodyPr>
            <a:normAutofit/>
          </a:bodyPr>
          <a:lstStyle/>
          <a:p>
            <a:r>
              <a:rPr lang="en-US"/>
              <a:t>Functionality</a:t>
            </a:r>
          </a:p>
        </p:txBody>
      </p:sp>
      <p:sp>
        <p:nvSpPr>
          <p:cNvPr id="3" name="Content Placeholder 2">
            <a:extLst>
              <a:ext uri="{FF2B5EF4-FFF2-40B4-BE49-F238E27FC236}">
                <a16:creationId xmlns:a16="http://schemas.microsoft.com/office/drawing/2014/main" id="{4ADE7CF0-52E4-37D4-082D-18642D9551E8}"/>
              </a:ext>
            </a:extLst>
          </p:cNvPr>
          <p:cNvSpPr>
            <a:spLocks noGrp="1"/>
          </p:cNvSpPr>
          <p:nvPr>
            <p:ph idx="1"/>
          </p:nvPr>
        </p:nvSpPr>
        <p:spPr>
          <a:xfrm>
            <a:off x="2589212" y="1494331"/>
            <a:ext cx="7930620" cy="5059828"/>
          </a:xfrm>
        </p:spPr>
        <p:txBody>
          <a:bodyPr vert="horz" lIns="91440" tIns="45720" rIns="91440" bIns="45720" rtlCol="0" anchor="t">
            <a:normAutofit/>
          </a:bodyPr>
          <a:lstStyle/>
          <a:p>
            <a:pPr>
              <a:lnSpc>
                <a:spcPct val="90000"/>
              </a:lnSpc>
            </a:pPr>
            <a:r>
              <a:rPr lang="en-US" dirty="0"/>
              <a:t>The clinic page includes hyperlinks to resources we use daily</a:t>
            </a:r>
          </a:p>
          <a:p>
            <a:pPr lvl="1">
              <a:lnSpc>
                <a:spcPct val="90000"/>
              </a:lnSpc>
              <a:buFont typeface="Courier New" charset="2"/>
              <a:buChar char="o"/>
            </a:pPr>
            <a:r>
              <a:rPr lang="en-US" sz="1800" dirty="0"/>
              <a:t>MRI Compatibility: hyperlinks to the MRI look up tools for each company</a:t>
            </a:r>
          </a:p>
          <a:p>
            <a:pPr lvl="1">
              <a:lnSpc>
                <a:spcPct val="90000"/>
              </a:lnSpc>
              <a:buFont typeface="Courier New" charset="2"/>
              <a:buChar char="o"/>
            </a:pPr>
            <a:r>
              <a:rPr lang="en-US" sz="1800" dirty="0"/>
              <a:t>Advisory Lookup: hyperlinks to the device advisory pages</a:t>
            </a:r>
          </a:p>
          <a:p>
            <a:pPr lvl="1">
              <a:lnSpc>
                <a:spcPct val="90000"/>
              </a:lnSpc>
              <a:buFont typeface="Courier New" charset="2"/>
              <a:buChar char="o"/>
            </a:pPr>
            <a:r>
              <a:rPr lang="en-US" sz="1800" dirty="0"/>
              <a:t>Workflows: links to each device clinic workflow. These can be updated as needed with each staff member able to access the current policies</a:t>
            </a:r>
          </a:p>
          <a:p>
            <a:pPr lvl="1">
              <a:lnSpc>
                <a:spcPct val="90000"/>
              </a:lnSpc>
              <a:buFont typeface="Courier New" charset="2"/>
              <a:buChar char="o"/>
            </a:pPr>
            <a:r>
              <a:rPr lang="en-US" sz="1800" dirty="0"/>
              <a:t>Huddle Notes: Notes from each unit meeting is included for review in one place.</a:t>
            </a:r>
          </a:p>
          <a:p>
            <a:pPr lvl="1">
              <a:lnSpc>
                <a:spcPct val="90000"/>
              </a:lnSpc>
              <a:buFont typeface="Courier New" charset="2"/>
              <a:buChar char="o"/>
            </a:pPr>
            <a:r>
              <a:rPr lang="en-US" sz="1800" dirty="0"/>
              <a:t>Education: A summary of each vendor in-service. Educational pieces developed by our own department can be found in one place as well.</a:t>
            </a:r>
          </a:p>
          <a:p>
            <a:pPr lvl="1">
              <a:lnSpc>
                <a:spcPct val="90000"/>
              </a:lnSpc>
              <a:buFont typeface="Courier New" charset="2"/>
              <a:buChar char="o"/>
            </a:pPr>
            <a:r>
              <a:rPr lang="en-US" sz="1800" dirty="0"/>
              <a:t>Contact phone numbers: Contact information for each vendor and desk phone for department staff</a:t>
            </a:r>
          </a:p>
          <a:p>
            <a:pPr lvl="1">
              <a:lnSpc>
                <a:spcPct val="90000"/>
              </a:lnSpc>
              <a:buFont typeface="Courier New" charset="2"/>
              <a:buChar char="o"/>
            </a:pPr>
            <a:r>
              <a:rPr lang="en-US" sz="1800" dirty="0"/>
              <a:t>Staffing Resources: Staffing guidelines, vacation schedules, attendance policy, vacation staffing requirements.</a:t>
            </a:r>
          </a:p>
        </p:txBody>
      </p:sp>
    </p:spTree>
    <p:extLst>
      <p:ext uri="{BB962C8B-B14F-4D97-AF65-F5344CB8AC3E}">
        <p14:creationId xmlns:p14="http://schemas.microsoft.com/office/powerpoint/2010/main" val="120969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9F76-9B19-3EC9-07D5-4B866889A844}"/>
              </a:ext>
            </a:extLst>
          </p:cNvPr>
          <p:cNvSpPr>
            <a:spLocks noGrp="1"/>
          </p:cNvSpPr>
          <p:nvPr>
            <p:ph type="title"/>
          </p:nvPr>
        </p:nvSpPr>
        <p:spPr/>
        <p:txBody>
          <a:bodyPr/>
          <a:lstStyle/>
          <a:p>
            <a:r>
              <a:rPr lang="en-US" dirty="0"/>
              <a:t>MRI Compatibility</a:t>
            </a:r>
          </a:p>
        </p:txBody>
      </p:sp>
      <p:pic>
        <p:nvPicPr>
          <p:cNvPr id="4" name="Content Placeholder 3" descr="A screenshot of a computer&#10;&#10;AI-generated content may be incorrect.">
            <a:extLst>
              <a:ext uri="{FF2B5EF4-FFF2-40B4-BE49-F238E27FC236}">
                <a16:creationId xmlns:a16="http://schemas.microsoft.com/office/drawing/2014/main" id="{94DEF0B0-42D2-749A-ED25-6F3E2DFC9C5C}"/>
              </a:ext>
            </a:extLst>
          </p:cNvPr>
          <p:cNvPicPr>
            <a:picLocks noGrp="1" noChangeAspect="1"/>
          </p:cNvPicPr>
          <p:nvPr>
            <p:ph idx="1"/>
          </p:nvPr>
        </p:nvPicPr>
        <p:blipFill>
          <a:blip r:embed="rId2"/>
          <a:stretch>
            <a:fillRect/>
          </a:stretch>
        </p:blipFill>
        <p:spPr>
          <a:xfrm>
            <a:off x="1153563" y="1889125"/>
            <a:ext cx="9085666" cy="4642643"/>
          </a:xfrm>
          <a:prstGeom prst="rect">
            <a:avLst/>
          </a:prstGeom>
        </p:spPr>
      </p:pic>
    </p:spTree>
    <p:extLst>
      <p:ext uri="{BB962C8B-B14F-4D97-AF65-F5344CB8AC3E}">
        <p14:creationId xmlns:p14="http://schemas.microsoft.com/office/powerpoint/2010/main" val="148841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43DE-0A60-14CA-4C5A-1F69ADF17B29}"/>
              </a:ext>
            </a:extLst>
          </p:cNvPr>
          <p:cNvSpPr>
            <a:spLocks noGrp="1"/>
          </p:cNvSpPr>
          <p:nvPr>
            <p:ph type="title"/>
          </p:nvPr>
        </p:nvSpPr>
        <p:spPr/>
        <p:txBody>
          <a:bodyPr/>
          <a:lstStyle/>
          <a:p>
            <a:r>
              <a:rPr lang="en-US" dirty="0"/>
              <a:t>Workflows and Policies</a:t>
            </a:r>
          </a:p>
        </p:txBody>
      </p:sp>
      <p:pic>
        <p:nvPicPr>
          <p:cNvPr id="4" name="Content Placeholder 3" descr="A screenshot of a computer&#10;&#10;AI-generated content may be incorrect.">
            <a:extLst>
              <a:ext uri="{FF2B5EF4-FFF2-40B4-BE49-F238E27FC236}">
                <a16:creationId xmlns:a16="http://schemas.microsoft.com/office/drawing/2014/main" id="{7D1558FF-A05A-C0AF-91E4-F559D8F310EF}"/>
              </a:ext>
            </a:extLst>
          </p:cNvPr>
          <p:cNvPicPr>
            <a:picLocks noGrp="1" noChangeAspect="1"/>
          </p:cNvPicPr>
          <p:nvPr>
            <p:ph idx="1"/>
          </p:nvPr>
        </p:nvPicPr>
        <p:blipFill>
          <a:blip r:embed="rId2"/>
          <a:stretch>
            <a:fillRect/>
          </a:stretch>
        </p:blipFill>
        <p:spPr>
          <a:xfrm>
            <a:off x="1791181" y="1710531"/>
            <a:ext cx="7679457" cy="4809330"/>
          </a:xfrm>
          <a:prstGeom prst="rect">
            <a:avLst/>
          </a:prstGeom>
        </p:spPr>
      </p:pic>
    </p:spTree>
    <p:extLst>
      <p:ext uri="{BB962C8B-B14F-4D97-AF65-F5344CB8AC3E}">
        <p14:creationId xmlns:p14="http://schemas.microsoft.com/office/powerpoint/2010/main" val="178798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CE60-CD1B-B44E-A471-4F4F7317C895}"/>
              </a:ext>
            </a:extLst>
          </p:cNvPr>
          <p:cNvSpPr>
            <a:spLocks noGrp="1"/>
          </p:cNvSpPr>
          <p:nvPr>
            <p:ph type="title"/>
          </p:nvPr>
        </p:nvSpPr>
        <p:spPr/>
        <p:txBody>
          <a:bodyPr/>
          <a:lstStyle/>
          <a:p>
            <a:r>
              <a:rPr lang="en-US" dirty="0"/>
              <a:t>Huddle Notes</a:t>
            </a:r>
          </a:p>
        </p:txBody>
      </p:sp>
      <p:pic>
        <p:nvPicPr>
          <p:cNvPr id="4" name="Content Placeholder 3" descr="A screenshot of a computer&#10;&#10;AI-generated content may be incorrect.">
            <a:extLst>
              <a:ext uri="{FF2B5EF4-FFF2-40B4-BE49-F238E27FC236}">
                <a16:creationId xmlns:a16="http://schemas.microsoft.com/office/drawing/2014/main" id="{547CC9E3-D619-CDEF-BC12-1A98CA46D0FB}"/>
              </a:ext>
            </a:extLst>
          </p:cNvPr>
          <p:cNvPicPr>
            <a:picLocks noGrp="1" noChangeAspect="1"/>
          </p:cNvPicPr>
          <p:nvPr>
            <p:ph idx="1"/>
          </p:nvPr>
        </p:nvPicPr>
        <p:blipFill>
          <a:blip r:embed="rId2"/>
          <a:stretch>
            <a:fillRect/>
          </a:stretch>
        </p:blipFill>
        <p:spPr>
          <a:xfrm>
            <a:off x="1326431" y="1674813"/>
            <a:ext cx="9061398" cy="4892674"/>
          </a:xfrm>
          <a:prstGeom prst="rect">
            <a:avLst/>
          </a:prstGeom>
        </p:spPr>
      </p:pic>
    </p:spTree>
    <p:extLst>
      <p:ext uri="{BB962C8B-B14F-4D97-AF65-F5344CB8AC3E}">
        <p14:creationId xmlns:p14="http://schemas.microsoft.com/office/powerpoint/2010/main" val="19714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85E6-947E-9682-E366-006EE6876F65}"/>
              </a:ext>
            </a:extLst>
          </p:cNvPr>
          <p:cNvSpPr>
            <a:spLocks noGrp="1"/>
          </p:cNvSpPr>
          <p:nvPr>
            <p:ph type="title"/>
          </p:nvPr>
        </p:nvSpPr>
        <p:spPr/>
        <p:txBody>
          <a:bodyPr/>
          <a:lstStyle/>
          <a:p>
            <a:r>
              <a:rPr lang="en-US" dirty="0"/>
              <a:t>Education</a:t>
            </a:r>
          </a:p>
        </p:txBody>
      </p:sp>
      <p:pic>
        <p:nvPicPr>
          <p:cNvPr id="4" name="Content Placeholder 3" descr="A screenshot of a computer&#10;&#10;AI-generated content may be incorrect.">
            <a:extLst>
              <a:ext uri="{FF2B5EF4-FFF2-40B4-BE49-F238E27FC236}">
                <a16:creationId xmlns:a16="http://schemas.microsoft.com/office/drawing/2014/main" id="{A65103D9-80DE-5B31-5C1F-BE43CA11E1AB}"/>
              </a:ext>
            </a:extLst>
          </p:cNvPr>
          <p:cNvPicPr>
            <a:picLocks noGrp="1" noChangeAspect="1"/>
          </p:cNvPicPr>
          <p:nvPr>
            <p:ph idx="1"/>
          </p:nvPr>
        </p:nvPicPr>
        <p:blipFill>
          <a:blip r:embed="rId2"/>
          <a:stretch>
            <a:fillRect/>
          </a:stretch>
        </p:blipFill>
        <p:spPr>
          <a:xfrm>
            <a:off x="1517232" y="1710531"/>
            <a:ext cx="8763139" cy="4821237"/>
          </a:xfrm>
          <a:prstGeom prst="rect">
            <a:avLst/>
          </a:prstGeom>
        </p:spPr>
      </p:pic>
    </p:spTree>
    <p:extLst>
      <p:ext uri="{BB962C8B-B14F-4D97-AF65-F5344CB8AC3E}">
        <p14:creationId xmlns:p14="http://schemas.microsoft.com/office/powerpoint/2010/main" val="2050897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Parkview Cardiology Device Clinic Resource Page</vt:lpstr>
      <vt:lpstr>Identifying a problem </vt:lpstr>
      <vt:lpstr>Implementing a Solution</vt:lpstr>
      <vt:lpstr>ADC Webpage</vt:lpstr>
      <vt:lpstr>Functionality</vt:lpstr>
      <vt:lpstr>MRI Compatibility</vt:lpstr>
      <vt:lpstr>Workflows and Policies</vt:lpstr>
      <vt:lpstr>Huddle Notes</vt:lpstr>
      <vt:lpstr>Education</vt:lpstr>
      <vt:lpstr>Education cont'd</vt:lpstr>
      <vt:lpstr>Training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311</cp:revision>
  <dcterms:created xsi:type="dcterms:W3CDTF">2026-01-16T19:18:24Z</dcterms:created>
  <dcterms:modified xsi:type="dcterms:W3CDTF">2026-01-16T20:13:04Z</dcterms:modified>
</cp:coreProperties>
</file>