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2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7CA425-2847-E311-5B61-5B65833AFF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3BE895F-3E95-72E8-B495-892257A1EC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EA475D-6507-3E1D-7702-8CEB87B98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62F1-1CF4-4684-B7A1-973646466EF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3FAA4B-C137-AC27-93A7-0AF3FFA8A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DE94DB6-2930-2B8D-2436-B31C3E91E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8-D3E4-4849-A636-4E0BAEE93D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522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2D9B5A-F00D-EAE2-EADB-B9C77C47A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F0CA29F-95C9-35F4-E20D-53B06F721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058F18-99C6-C838-54A1-A0F9016D1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62F1-1CF4-4684-B7A1-973646466EF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76D544-216C-B415-7C91-C64353122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B4055A-AFF9-A71D-8530-B51C03F93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8-D3E4-4849-A636-4E0BAEE93D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1978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FBE2302-3B54-756B-3255-FE2AFB58E8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09D0A18-0A61-83A2-7201-E151D76CA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4CA6C13-3D32-C911-D3F1-1DAC91A04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62F1-1CF4-4684-B7A1-973646466EF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4A6FD4-D1AC-A62D-9FDB-63906902E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C422B1D-313D-7B9D-8FBD-A6D54764F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8-D3E4-4849-A636-4E0BAEE93D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9948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23A7F5-3A04-BD98-D3F0-1A170A73E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AE677B-E9D2-61D2-AD4C-290844689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BA399BD-81F6-603E-7CC9-28723866B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62F1-1CF4-4684-B7A1-973646466EF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C3066CD-DE1C-18C7-6CB0-E181A9D20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5A09EF-DEF7-1AAA-1ED6-134389C9A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8-D3E4-4849-A636-4E0BAEE93D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369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8CD966-00E6-C171-30B2-BCDC11510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41C8D4F-BA8C-57E9-D050-D82221D21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BE169E-ABDC-899E-9F46-DEFE3678F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62F1-1CF4-4684-B7A1-973646466EF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95EFD4-1ABA-2C8E-E7B6-DFE57B4AD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0D5D25-43EA-2A18-C043-C033955DE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8-D3E4-4849-A636-4E0BAEE93D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6478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C42167-48E5-C42C-118B-8C0AE0AC6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B94829-7001-B9C1-BB62-79BA0EA165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281C11A-9730-F0FA-FD33-CFE7E3C351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B8E7271-1F3E-2184-604D-7698C88C3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62F1-1CF4-4684-B7A1-973646466EF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FC66B1B-A9F5-D7B7-4798-9A4245A24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7864B79-3DA7-5D8E-D040-3D3E7B8E3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8-D3E4-4849-A636-4E0BAEE93D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2295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E60FBA-3128-FED7-F9DA-926231AA4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B9533A-9512-82B9-B61A-6B3026739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F1B9FDF-E5D3-B320-79C1-CA2C1DA86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5ED6D9D-D903-7926-E192-DE9F88DC06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E8FBEB2-330A-B145-DAF0-A75FEECC91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0E30472-D2C3-A1E2-236D-A12BAC4D7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62F1-1CF4-4684-B7A1-973646466EF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3C1EA7B-A287-1FDC-8928-4C138E898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7C86CFE-EA21-31B3-3030-DF59FEDC5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8-D3E4-4849-A636-4E0BAEE93D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658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D848A3-3BFD-A917-C604-1ACB697C5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D57F81D-F0B7-4356-5908-37125BF81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62F1-1CF4-4684-B7A1-973646466EF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6B86873-2638-3803-09B7-EE32170CD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A357BC9-E125-71E3-3E4F-5784CA33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8-D3E4-4849-A636-4E0BAEE93D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7041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744E17B-BE13-C318-859A-47A26A35B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62F1-1CF4-4684-B7A1-973646466EF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7FE3B5-82FD-1FD3-19B6-465EAD54E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7A3132B-EBAE-5C29-3446-1C6B6FCB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8-D3E4-4849-A636-4E0BAEE93D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8343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1036F3-D8CC-078B-4D28-DBE290EB8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9EEDB7-1157-1070-AA32-4B1E54688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DA1DF3F-8CFE-0EA5-103A-92A1D88A31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E596BEF-1F77-F7D8-E17F-C060EA30E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62F1-1CF4-4684-B7A1-973646466EF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B7B5AAE-86B2-49EB-A514-9CEB4594E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CFB048C-04C5-E9A0-A8B3-2780665E0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8-D3E4-4849-A636-4E0BAEE93D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5938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0DD07F-9CA7-8B55-77F6-78F44E89E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BC2E1D4-CB09-E863-E223-89ACCA5838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DFFFE54-6FE0-363C-BB30-4BDCC7966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E9C46BA-7D2D-4966-5AD8-AB08CE528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62F1-1CF4-4684-B7A1-973646466EF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E21061F-5C73-EDB3-3B23-4341BC503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742E8A4-6A80-267C-5D41-DD0F89067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18E8-D3E4-4849-A636-4E0BAEE93D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7425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44422AC-409D-6D77-59F0-B8A975529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49955FA-E3EE-D5EF-9836-83358C9F1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4151D1-D7DF-C4D3-F4C4-4CC8370DE8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CE62F1-1CF4-4684-B7A1-973646466EF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CD210C-62BE-A2B5-C58E-0052BF63FD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BB8A7C-0845-8EA0-71D1-6EA6CB9695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1E18E8-D3E4-4849-A636-4E0BAEE93D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7491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344584-D386-14BC-0DEF-475537997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Solution</a:t>
            </a:r>
            <a:r>
              <a:rPr lang="fi-FI" dirty="0"/>
              <a:t> for </a:t>
            </a:r>
            <a:r>
              <a:rPr lang="fi-FI" dirty="0" err="1"/>
              <a:t>alert</a:t>
            </a:r>
            <a:r>
              <a:rPr lang="fi-FI" dirty="0"/>
              <a:t> </a:t>
            </a:r>
            <a:r>
              <a:rPr lang="fi-FI" dirty="0" err="1"/>
              <a:t>transmissions</a:t>
            </a:r>
            <a:r>
              <a:rPr lang="fi-FI" dirty="0"/>
              <a:t> in Remote </a:t>
            </a:r>
            <a:r>
              <a:rPr lang="fi-FI" dirty="0" err="1"/>
              <a:t>monitoring</a:t>
            </a:r>
            <a:endParaRPr lang="fi-FI" dirty="0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3E99B988-322F-7A21-6BB3-A1C0BFC712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845" y="1690688"/>
            <a:ext cx="8520810" cy="4792956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BE8BE2A0-6EBD-9351-AA63-4265143020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5484" y="6016440"/>
            <a:ext cx="2856516" cy="84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835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64c3e0a5-de9f-42d8-8b8c-e3346f136bf8}" enabled="1" method="Standard" siteId="{e307563d-5fcd-4e12-a554-9927f388b1c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Office-teema</vt:lpstr>
      <vt:lpstr>Solution for alert transmissions in Remote monitoring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Sane Markus</dc:creator>
  <cp:lastModifiedBy>Sane Markus</cp:lastModifiedBy>
  <cp:revision>1</cp:revision>
  <dcterms:created xsi:type="dcterms:W3CDTF">2026-01-08T07:12:51Z</dcterms:created>
  <dcterms:modified xsi:type="dcterms:W3CDTF">2026-01-08T07:14:25Z</dcterms:modified>
</cp:coreProperties>
</file>