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Ex1.xml" ContentType="application/vnd.ms-office.chartex+xml"/>
  <Override PartName="/ppt/charts/style1.xml" ContentType="application/vnd.ms-office.chartstyle+xml"/>
  <Override PartName="/ppt/charts/colors1.xml" ContentType="application/vnd.ms-office.chartcolorstyle+xml"/>
  <Override PartName="/ppt/charts/chart1.xml" ContentType="application/vnd.openxmlformats-officedocument.drawingml.chart+xml"/>
  <Override PartName="/ppt/charts/style2.xml" ContentType="application/vnd.ms-office.chartstyle+xml"/>
  <Override PartName="/ppt/charts/colors2.xml" ContentType="application/vnd.ms-office.chartcolorstyle+xml"/>
  <Override PartName="/ppt/charts/chart2.xml" ContentType="application/vnd.openxmlformats-officedocument.drawingml.chart+xml"/>
  <Override PartName="/ppt/charts/style3.xml" ContentType="application/vnd.ms-office.chartstyle+xml"/>
  <Override PartName="/ppt/charts/colors3.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83" r:id="rId3"/>
    <p:sldId id="257" r:id="rId4"/>
    <p:sldId id="270" r:id="rId5"/>
    <p:sldId id="271" r:id="rId6"/>
    <p:sldId id="272" r:id="rId7"/>
    <p:sldId id="273" r:id="rId8"/>
    <p:sldId id="258" r:id="rId9"/>
    <p:sldId id="275" r:id="rId10"/>
    <p:sldId id="288" r:id="rId11"/>
    <p:sldId id="284" r:id="rId12"/>
    <p:sldId id="286" r:id="rId13"/>
    <p:sldId id="274" r:id="rId14"/>
    <p:sldId id="260" r:id="rId15"/>
    <p:sldId id="261" r:id="rId16"/>
    <p:sldId id="277" r:id="rId17"/>
    <p:sldId id="264" r:id="rId18"/>
    <p:sldId id="262" r:id="rId19"/>
    <p:sldId id="278" r:id="rId20"/>
    <p:sldId id="265" r:id="rId21"/>
    <p:sldId id="280" r:id="rId22"/>
    <p:sldId id="268"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1F544F-C529-039D-FE9D-593561C72F9A}" v="46" dt="2025-04-21T16:29:43.275"/>
    <p1510:client id="{DB939529-799B-982D-45CC-65DD6C5D0F24}" v="3" dt="2025-04-22T11:50:06.5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a Iverson" userId="S::paula.iverson@parkview.com::69cdf4f8-83e3-4764-bf8d-c09f3f5c683a" providerId="AD" clId="Web-{6EBAA722-A809-E401-414C-9D812B46ADB0}"/>
    <pc:docChg chg="addSld delSld">
      <pc:chgData name="Paula Iverson" userId="S::paula.iverson@parkview.com::69cdf4f8-83e3-4764-bf8d-c09f3f5c683a" providerId="AD" clId="Web-{6EBAA722-A809-E401-414C-9D812B46ADB0}" dt="2025-04-18T15:13:54.217" v="1"/>
      <pc:docMkLst>
        <pc:docMk/>
      </pc:docMkLst>
      <pc:sldChg chg="add">
        <pc:chgData name="Paula Iverson" userId="S::paula.iverson@parkview.com::69cdf4f8-83e3-4764-bf8d-c09f3f5c683a" providerId="AD" clId="Web-{6EBAA722-A809-E401-414C-9D812B46ADB0}" dt="2025-04-18T15:13:50.733" v="0"/>
        <pc:sldMkLst>
          <pc:docMk/>
          <pc:sldMk cId="1943909592" sldId="257"/>
        </pc:sldMkLst>
      </pc:sldChg>
      <pc:sldChg chg="del">
        <pc:chgData name="Paula Iverson" userId="S::paula.iverson@parkview.com::69cdf4f8-83e3-4764-bf8d-c09f3f5c683a" providerId="AD" clId="Web-{6EBAA722-A809-E401-414C-9D812B46ADB0}" dt="2025-04-18T15:13:54.217" v="1"/>
        <pc:sldMkLst>
          <pc:docMk/>
          <pc:sldMk cId="431186072" sldId="289"/>
        </pc:sldMkLst>
      </pc:sldChg>
    </pc:docChg>
  </pc:docChgLst>
  <pc:docChgLst>
    <pc:chgData name="Paula Iverson" userId="S::paula.iverson@parkview.com::69cdf4f8-83e3-4764-bf8d-c09f3f5c683a" providerId="AD" clId="Web-{593BE84E-9367-D19B-7022-D89E90354AD1}"/>
    <pc:docChg chg="modSld">
      <pc:chgData name="Paula Iverson" userId="S::paula.iverson@parkview.com::69cdf4f8-83e3-4764-bf8d-c09f3f5c683a" providerId="AD" clId="Web-{593BE84E-9367-D19B-7022-D89E90354AD1}" dt="2025-04-11T14:14:26.423" v="2045" actId="20577"/>
      <pc:docMkLst>
        <pc:docMk/>
      </pc:docMkLst>
      <pc:sldChg chg="modSp">
        <pc:chgData name="Paula Iverson" userId="S::paula.iverson@parkview.com::69cdf4f8-83e3-4764-bf8d-c09f3f5c683a" providerId="AD" clId="Web-{593BE84E-9367-D19B-7022-D89E90354AD1}" dt="2025-04-11T12:01:11.916" v="142" actId="20577"/>
        <pc:sldMkLst>
          <pc:docMk/>
          <pc:sldMk cId="197004217" sldId="258"/>
        </pc:sldMkLst>
        <pc:spChg chg="mod">
          <ac:chgData name="Paula Iverson" userId="S::paula.iverson@parkview.com::69cdf4f8-83e3-4764-bf8d-c09f3f5c683a" providerId="AD" clId="Web-{593BE84E-9367-D19B-7022-D89E90354AD1}" dt="2025-04-11T12:01:11.916" v="142" actId="20577"/>
          <ac:spMkLst>
            <pc:docMk/>
            <pc:sldMk cId="197004217" sldId="258"/>
            <ac:spMk id="3" creationId="{9AE4D9F8-B22B-94D0-7D0A-572243A48EE0}"/>
          </ac:spMkLst>
        </pc:spChg>
      </pc:sldChg>
      <pc:sldChg chg="addSp delSp modSp mod setBg addAnim delAnim modAnim setClrOvrMap">
        <pc:chgData name="Paula Iverson" userId="S::paula.iverson@parkview.com::69cdf4f8-83e3-4764-bf8d-c09f3f5c683a" providerId="AD" clId="Web-{593BE84E-9367-D19B-7022-D89E90354AD1}" dt="2025-04-11T13:19:04.177" v="2018" actId="20577"/>
        <pc:sldMkLst>
          <pc:docMk/>
          <pc:sldMk cId="178354251" sldId="262"/>
        </pc:sldMkLst>
        <pc:spChg chg="mod">
          <ac:chgData name="Paula Iverson" userId="S::paula.iverson@parkview.com::69cdf4f8-83e3-4764-bf8d-c09f3f5c683a" providerId="AD" clId="Web-{593BE84E-9367-D19B-7022-D89E90354AD1}" dt="2025-04-11T13:19:04.177" v="2018" actId="20577"/>
          <ac:spMkLst>
            <pc:docMk/>
            <pc:sldMk cId="178354251" sldId="262"/>
            <ac:spMk id="2" creationId="{928B779C-6411-2ABA-E164-82E7D4125312}"/>
          </ac:spMkLst>
        </pc:spChg>
        <pc:spChg chg="mod">
          <ac:chgData name="Paula Iverson" userId="S::paula.iverson@parkview.com::69cdf4f8-83e3-4764-bf8d-c09f3f5c683a" providerId="AD" clId="Web-{593BE84E-9367-D19B-7022-D89E90354AD1}" dt="2025-04-11T11:57:40.533" v="117" actId="20577"/>
          <ac:spMkLst>
            <pc:docMk/>
            <pc:sldMk cId="178354251" sldId="262"/>
            <ac:spMk id="3" creationId="{EEAD84DC-29B3-69B1-0999-E84055E7037C}"/>
          </ac:spMkLst>
        </pc:spChg>
        <pc:spChg chg="del">
          <ac:chgData name="Paula Iverson" userId="S::paula.iverson@parkview.com::69cdf4f8-83e3-4764-bf8d-c09f3f5c683a" providerId="AD" clId="Web-{593BE84E-9367-D19B-7022-D89E90354AD1}" dt="2025-04-11T11:43:16.955" v="46"/>
          <ac:spMkLst>
            <pc:docMk/>
            <pc:sldMk cId="178354251" sldId="262"/>
            <ac:spMk id="22" creationId="{052BEFF1-896C-45B1-B02C-96A6A1BC389A}"/>
          </ac:spMkLst>
        </pc:spChg>
        <pc:spChg chg="del">
          <ac:chgData name="Paula Iverson" userId="S::paula.iverson@parkview.com::69cdf4f8-83e3-4764-bf8d-c09f3f5c683a" providerId="AD" clId="Web-{593BE84E-9367-D19B-7022-D89E90354AD1}" dt="2025-04-11T11:43:16.955" v="46"/>
          <ac:spMkLst>
            <pc:docMk/>
            <pc:sldMk cId="178354251" sldId="262"/>
            <ac:spMk id="23" creationId="{BB237A14-61B1-4C00-A670-5D8D68A8668E}"/>
          </ac:spMkLst>
        </pc:spChg>
        <pc:spChg chg="del">
          <ac:chgData name="Paula Iverson" userId="S::paula.iverson@parkview.com::69cdf4f8-83e3-4764-bf8d-c09f3f5c683a" providerId="AD" clId="Web-{593BE84E-9367-D19B-7022-D89E90354AD1}" dt="2025-04-11T11:43:16.955" v="46"/>
          <ac:spMkLst>
            <pc:docMk/>
            <pc:sldMk cId="178354251" sldId="262"/>
            <ac:spMk id="24" creationId="{8598F259-6F54-47A3-8D13-1603D786A328}"/>
          </ac:spMkLst>
        </pc:spChg>
        <pc:spChg chg="del">
          <ac:chgData name="Paula Iverson" userId="S::paula.iverson@parkview.com::69cdf4f8-83e3-4764-bf8d-c09f3f5c683a" providerId="AD" clId="Web-{593BE84E-9367-D19B-7022-D89E90354AD1}" dt="2025-04-11T11:43:16.955" v="46"/>
          <ac:spMkLst>
            <pc:docMk/>
            <pc:sldMk cId="178354251" sldId="262"/>
            <ac:spMk id="25" creationId="{0BA768A8-4FED-4ED8-9E46-6BE72188ECD2}"/>
          </ac:spMkLst>
        </pc:spChg>
        <pc:graphicFrameChg chg="add mod topLvl modGraphic">
          <ac:chgData name="Paula Iverson" userId="S::paula.iverson@parkview.com::69cdf4f8-83e3-4764-bf8d-c09f3f5c683a" providerId="AD" clId="Web-{593BE84E-9367-D19B-7022-D89E90354AD1}" dt="2025-04-11T11:58:12.315" v="121"/>
          <ac:graphicFrameMkLst>
            <pc:docMk/>
            <pc:sldMk cId="178354251" sldId="262"/>
            <ac:graphicFrameMk id="4" creationId="{7FFC2D36-C818-C0BF-0877-4E5A05B1D51D}"/>
          </ac:graphicFrameMkLst>
        </pc:graphicFrameChg>
        <pc:graphicFrameChg chg="add mod topLvl modGraphic">
          <ac:chgData name="Paula Iverson" userId="S::paula.iverson@parkview.com::69cdf4f8-83e3-4764-bf8d-c09f3f5c683a" providerId="AD" clId="Web-{593BE84E-9367-D19B-7022-D89E90354AD1}" dt="2025-04-11T11:58:43.770" v="125"/>
          <ac:graphicFrameMkLst>
            <pc:docMk/>
            <pc:sldMk cId="178354251" sldId="262"/>
            <ac:graphicFrameMk id="5" creationId="{E275A85B-789A-A5D4-F60D-0A0BF34CCCED}"/>
          </ac:graphicFrameMkLst>
        </pc:graphicFrameChg>
      </pc:sldChg>
      <pc:sldChg chg="modSp">
        <pc:chgData name="Paula Iverson" userId="S::paula.iverson@parkview.com::69cdf4f8-83e3-4764-bf8d-c09f3f5c683a" providerId="AD" clId="Web-{593BE84E-9367-D19B-7022-D89E90354AD1}" dt="2025-04-11T13:19:58.819" v="2019" actId="20577"/>
        <pc:sldMkLst>
          <pc:docMk/>
          <pc:sldMk cId="1142295996" sldId="264"/>
        </pc:sldMkLst>
        <pc:spChg chg="mod">
          <ac:chgData name="Paula Iverson" userId="S::paula.iverson@parkview.com::69cdf4f8-83e3-4764-bf8d-c09f3f5c683a" providerId="AD" clId="Web-{593BE84E-9367-D19B-7022-D89E90354AD1}" dt="2025-04-11T13:19:58.819" v="2019" actId="20577"/>
          <ac:spMkLst>
            <pc:docMk/>
            <pc:sldMk cId="1142295996" sldId="264"/>
            <ac:spMk id="4" creationId="{A107979E-7302-121A-FFFF-E724DE6454CC}"/>
          </ac:spMkLst>
        </pc:spChg>
        <pc:spChg chg="mod">
          <ac:chgData name="Paula Iverson" userId="S::paula.iverson@parkview.com::69cdf4f8-83e3-4764-bf8d-c09f3f5c683a" providerId="AD" clId="Web-{593BE84E-9367-D19B-7022-D89E90354AD1}" dt="2025-04-11T11:37:01.285" v="13" actId="20577"/>
          <ac:spMkLst>
            <pc:docMk/>
            <pc:sldMk cId="1142295996" sldId="264"/>
            <ac:spMk id="6" creationId="{600E8350-1123-B26F-06F7-E09D39AA638C}"/>
          </ac:spMkLst>
        </pc:spChg>
        <pc:spChg chg="mod">
          <ac:chgData name="Paula Iverson" userId="S::paula.iverson@parkview.com::69cdf4f8-83e3-4764-bf8d-c09f3f5c683a" providerId="AD" clId="Web-{593BE84E-9367-D19B-7022-D89E90354AD1}" dt="2025-04-11T12:01:18.510" v="143" actId="20577"/>
          <ac:spMkLst>
            <pc:docMk/>
            <pc:sldMk cId="1142295996" sldId="264"/>
            <ac:spMk id="7" creationId="{FE77359D-FC14-394C-F666-C65DB8C8E142}"/>
          </ac:spMkLst>
        </pc:spChg>
      </pc:sldChg>
      <pc:sldChg chg="addSp delSp modSp mod setBg setClrOvrMap">
        <pc:chgData name="Paula Iverson" userId="S::paula.iverson@parkview.com::69cdf4f8-83e3-4764-bf8d-c09f3f5c683a" providerId="AD" clId="Web-{593BE84E-9367-D19B-7022-D89E90354AD1}" dt="2025-04-11T13:46:45.610" v="2044" actId="20577"/>
        <pc:sldMkLst>
          <pc:docMk/>
          <pc:sldMk cId="1423662561" sldId="265"/>
        </pc:sldMkLst>
        <pc:spChg chg="mod">
          <ac:chgData name="Paula Iverson" userId="S::paula.iverson@parkview.com::69cdf4f8-83e3-4764-bf8d-c09f3f5c683a" providerId="AD" clId="Web-{593BE84E-9367-D19B-7022-D89E90354AD1}" dt="2025-04-11T13:22:15.933" v="2026"/>
          <ac:spMkLst>
            <pc:docMk/>
            <pc:sldMk cId="1423662561" sldId="265"/>
            <ac:spMk id="2" creationId="{61F11F35-01A6-D06B-AEA5-E9B11CF7C714}"/>
          </ac:spMkLst>
        </pc:spChg>
        <pc:spChg chg="add del">
          <ac:chgData name="Paula Iverson" userId="S::paula.iverson@parkview.com::69cdf4f8-83e3-4764-bf8d-c09f3f5c683a" providerId="AD" clId="Web-{593BE84E-9367-D19B-7022-D89E90354AD1}" dt="2025-04-11T13:21:04.306" v="2022"/>
          <ac:spMkLst>
            <pc:docMk/>
            <pc:sldMk cId="1423662561" sldId="265"/>
            <ac:spMk id="3" creationId="{3E8BF9C3-8C16-8CB8-942C-AAFDA7641DC5}"/>
          </ac:spMkLst>
        </pc:spChg>
        <pc:spChg chg="del">
          <ac:chgData name="Paula Iverson" userId="S::paula.iverson@parkview.com::69cdf4f8-83e3-4764-bf8d-c09f3f5c683a" providerId="AD" clId="Web-{593BE84E-9367-D19B-7022-D89E90354AD1}" dt="2025-04-11T13:22:15.933" v="2026"/>
          <ac:spMkLst>
            <pc:docMk/>
            <pc:sldMk cId="1423662561" sldId="265"/>
            <ac:spMk id="37" creationId="{923E8915-D2AA-4327-A45A-972C3CA9574B}"/>
          </ac:spMkLst>
        </pc:spChg>
        <pc:spChg chg="del">
          <ac:chgData name="Paula Iverson" userId="S::paula.iverson@parkview.com::69cdf4f8-83e3-4764-bf8d-c09f3f5c683a" providerId="AD" clId="Web-{593BE84E-9367-D19B-7022-D89E90354AD1}" dt="2025-04-11T13:22:15.933" v="2026"/>
          <ac:spMkLst>
            <pc:docMk/>
            <pc:sldMk cId="1423662561" sldId="265"/>
            <ac:spMk id="39" creationId="{8302FC3C-9804-4950-B721-5FD704BA6065}"/>
          </ac:spMkLst>
        </pc:spChg>
        <pc:spChg chg="del">
          <ac:chgData name="Paula Iverson" userId="S::paula.iverson@parkview.com::69cdf4f8-83e3-4764-bf8d-c09f3f5c683a" providerId="AD" clId="Web-{593BE84E-9367-D19B-7022-D89E90354AD1}" dt="2025-04-11T13:22:15.933" v="2026"/>
          <ac:spMkLst>
            <pc:docMk/>
            <pc:sldMk cId="1423662561" sldId="265"/>
            <ac:spMk id="45" creationId="{F3798573-F27B-47EB-8EA4-7EE34954C2D6}"/>
          </ac:spMkLst>
        </pc:spChg>
        <pc:spChg chg="add">
          <ac:chgData name="Paula Iverson" userId="S::paula.iverson@parkview.com::69cdf4f8-83e3-4764-bf8d-c09f3f5c683a" providerId="AD" clId="Web-{593BE84E-9367-D19B-7022-D89E90354AD1}" dt="2025-04-11T13:22:15.933" v="2026"/>
          <ac:spMkLst>
            <pc:docMk/>
            <pc:sldMk cId="1423662561" sldId="265"/>
            <ac:spMk id="54" creationId="{ABE6F9A3-300E-47F5-B41C-C8C5E758DE7C}"/>
          </ac:spMkLst>
        </pc:spChg>
        <pc:spChg chg="add">
          <ac:chgData name="Paula Iverson" userId="S::paula.iverson@parkview.com::69cdf4f8-83e3-4764-bf8d-c09f3f5c683a" providerId="AD" clId="Web-{593BE84E-9367-D19B-7022-D89E90354AD1}" dt="2025-04-11T13:22:15.933" v="2026"/>
          <ac:spMkLst>
            <pc:docMk/>
            <pc:sldMk cId="1423662561" sldId="265"/>
            <ac:spMk id="56" creationId="{61B4701B-39FE-43B8-86AA-D6B8789C2207}"/>
          </ac:spMkLst>
        </pc:spChg>
        <pc:spChg chg="add">
          <ac:chgData name="Paula Iverson" userId="S::paula.iverson@parkview.com::69cdf4f8-83e3-4764-bf8d-c09f3f5c683a" providerId="AD" clId="Web-{593BE84E-9367-D19B-7022-D89E90354AD1}" dt="2025-04-11T13:22:15.933" v="2026"/>
          <ac:spMkLst>
            <pc:docMk/>
            <pc:sldMk cId="1423662561" sldId="265"/>
            <ac:spMk id="58" creationId="{E9A7EF13-49FA-4355-971A-34B065F35022}"/>
          </ac:spMkLst>
        </pc:spChg>
        <pc:spChg chg="add">
          <ac:chgData name="Paula Iverson" userId="S::paula.iverson@parkview.com::69cdf4f8-83e3-4764-bf8d-c09f3f5c683a" providerId="AD" clId="Web-{593BE84E-9367-D19B-7022-D89E90354AD1}" dt="2025-04-11T13:22:15.933" v="2026"/>
          <ac:spMkLst>
            <pc:docMk/>
            <pc:sldMk cId="1423662561" sldId="265"/>
            <ac:spMk id="60" creationId="{92CF3C3E-0F7B-4F0C-8EBD-BDD38E9C66F5}"/>
          </ac:spMkLst>
        </pc:spChg>
        <pc:graphicFrameChg chg="add del">
          <ac:chgData name="Paula Iverson" userId="S::paula.iverson@parkview.com::69cdf4f8-83e3-4764-bf8d-c09f3f5c683a" providerId="AD" clId="Web-{593BE84E-9367-D19B-7022-D89E90354AD1}" dt="2025-04-11T13:21:04.275" v="2021"/>
          <ac:graphicFrameMkLst>
            <pc:docMk/>
            <pc:sldMk cId="1423662561" sldId="265"/>
            <ac:graphicFrameMk id="47" creationId="{4EAC183D-B264-9E23-FF51-5432B2848BEF}"/>
          </ac:graphicFrameMkLst>
        </pc:graphicFrameChg>
        <pc:graphicFrameChg chg="add mod modGraphic">
          <ac:chgData name="Paula Iverson" userId="S::paula.iverson@parkview.com::69cdf4f8-83e3-4764-bf8d-c09f3f5c683a" providerId="AD" clId="Web-{593BE84E-9367-D19B-7022-D89E90354AD1}" dt="2025-04-11T13:46:45.610" v="2044" actId="20577"/>
          <ac:graphicFrameMkLst>
            <pc:docMk/>
            <pc:sldMk cId="1423662561" sldId="265"/>
            <ac:graphicFrameMk id="49" creationId="{A4A003CE-A57D-2352-FBB9-BD002D21F185}"/>
          </ac:graphicFrameMkLst>
        </pc:graphicFrameChg>
        <pc:picChg chg="del">
          <ac:chgData name="Paula Iverson" userId="S::paula.iverson@parkview.com::69cdf4f8-83e3-4764-bf8d-c09f3f5c683a" providerId="AD" clId="Web-{593BE84E-9367-D19B-7022-D89E90354AD1}" dt="2025-04-11T13:22:15.933" v="2026"/>
          <ac:picMkLst>
            <pc:docMk/>
            <pc:sldMk cId="1423662561" sldId="265"/>
            <ac:picMk id="43" creationId="{3BC6EBB2-9BDC-4075-BA6B-43A9FBF9C86C}"/>
          </ac:picMkLst>
        </pc:picChg>
      </pc:sldChg>
      <pc:sldChg chg="modSp">
        <pc:chgData name="Paula Iverson" userId="S::paula.iverson@parkview.com::69cdf4f8-83e3-4764-bf8d-c09f3f5c683a" providerId="AD" clId="Web-{593BE84E-9367-D19B-7022-D89E90354AD1}" dt="2025-04-11T14:14:26.423" v="2045" actId="20577"/>
        <pc:sldMkLst>
          <pc:docMk/>
          <pc:sldMk cId="2587716022" sldId="266"/>
        </pc:sldMkLst>
        <pc:spChg chg="mod">
          <ac:chgData name="Paula Iverson" userId="S::paula.iverson@parkview.com::69cdf4f8-83e3-4764-bf8d-c09f3f5c683a" providerId="AD" clId="Web-{593BE84E-9367-D19B-7022-D89E90354AD1}" dt="2025-04-11T14:14:26.423" v="2045" actId="20577"/>
          <ac:spMkLst>
            <pc:docMk/>
            <pc:sldMk cId="2587716022" sldId="266"/>
            <ac:spMk id="3" creationId="{4623BE7C-3304-820D-EBA5-E07359548FF1}"/>
          </ac:spMkLst>
        </pc:spChg>
      </pc:sldChg>
      <pc:sldChg chg="addSp delSp modSp mod setBg setClrOvrMap">
        <pc:chgData name="Paula Iverson" userId="S::paula.iverson@parkview.com::69cdf4f8-83e3-4764-bf8d-c09f3f5c683a" providerId="AD" clId="Web-{593BE84E-9367-D19B-7022-D89E90354AD1}" dt="2025-04-11T13:16:14.468" v="1997" actId="20577"/>
        <pc:sldMkLst>
          <pc:docMk/>
          <pc:sldMk cId="2086585458" sldId="270"/>
        </pc:sldMkLst>
        <pc:spChg chg="mod">
          <ac:chgData name="Paula Iverson" userId="S::paula.iverson@parkview.com::69cdf4f8-83e3-4764-bf8d-c09f3f5c683a" providerId="AD" clId="Web-{593BE84E-9367-D19B-7022-D89E90354AD1}" dt="2025-04-11T13:06:45.152" v="1920" actId="14100"/>
          <ac:spMkLst>
            <pc:docMk/>
            <pc:sldMk cId="2086585458" sldId="270"/>
            <ac:spMk id="2" creationId="{C2D0B6A8-DF8B-1758-6389-6FA647D3B2BA}"/>
          </ac:spMkLst>
        </pc:spChg>
        <pc:spChg chg="del mod">
          <ac:chgData name="Paula Iverson" userId="S::paula.iverson@parkview.com::69cdf4f8-83e3-4764-bf8d-c09f3f5c683a" providerId="AD" clId="Web-{593BE84E-9367-D19B-7022-D89E90354AD1}" dt="2025-04-11T12:58:54.323" v="1871"/>
          <ac:spMkLst>
            <pc:docMk/>
            <pc:sldMk cId="2086585458" sldId="270"/>
            <ac:spMk id="3" creationId="{54108E9D-8CDF-275B-731B-A8D375EC7A3D}"/>
          </ac:spMkLst>
        </pc:spChg>
        <pc:spChg chg="del">
          <ac:chgData name="Paula Iverson" userId="S::paula.iverson@parkview.com::69cdf4f8-83e3-4764-bf8d-c09f3f5c683a" providerId="AD" clId="Web-{593BE84E-9367-D19B-7022-D89E90354AD1}" dt="2025-04-11T12:58:54.323" v="1871"/>
          <ac:spMkLst>
            <pc:docMk/>
            <pc:sldMk cId="2086585458" sldId="270"/>
            <ac:spMk id="8" creationId="{923E8915-D2AA-4327-A45A-972C3CA9574B}"/>
          </ac:spMkLst>
        </pc:spChg>
        <pc:spChg chg="del">
          <ac:chgData name="Paula Iverson" userId="S::paula.iverson@parkview.com::69cdf4f8-83e3-4764-bf8d-c09f3f5c683a" providerId="AD" clId="Web-{593BE84E-9367-D19B-7022-D89E90354AD1}" dt="2025-04-11T12:58:54.323" v="1871"/>
          <ac:spMkLst>
            <pc:docMk/>
            <pc:sldMk cId="2086585458" sldId="270"/>
            <ac:spMk id="10" creationId="{8302FC3C-9804-4950-B721-5FD704BA6065}"/>
          </ac:spMkLst>
        </pc:spChg>
        <pc:spChg chg="del">
          <ac:chgData name="Paula Iverson" userId="S::paula.iverson@parkview.com::69cdf4f8-83e3-4764-bf8d-c09f3f5c683a" providerId="AD" clId="Web-{593BE84E-9367-D19B-7022-D89E90354AD1}" dt="2025-04-11T12:58:54.323" v="1871"/>
          <ac:spMkLst>
            <pc:docMk/>
            <pc:sldMk cId="2086585458" sldId="270"/>
            <ac:spMk id="16" creationId="{F3798573-F27B-47EB-8EA4-7EE34954C2D6}"/>
          </ac:spMkLst>
        </pc:spChg>
        <pc:spChg chg="add del">
          <ac:chgData name="Paula Iverson" userId="S::paula.iverson@parkview.com::69cdf4f8-83e3-4764-bf8d-c09f3f5c683a" providerId="AD" clId="Web-{593BE84E-9367-D19B-7022-D89E90354AD1}" dt="2025-04-11T13:01:35.704" v="1876"/>
          <ac:spMkLst>
            <pc:docMk/>
            <pc:sldMk cId="2086585458" sldId="270"/>
            <ac:spMk id="22" creationId="{4E78424C-6FD0-41F8-9CAA-5DC19C42359F}"/>
          </ac:spMkLst>
        </pc:spChg>
        <pc:spChg chg="add del">
          <ac:chgData name="Paula Iverson" userId="S::paula.iverson@parkview.com::69cdf4f8-83e3-4764-bf8d-c09f3f5c683a" providerId="AD" clId="Web-{593BE84E-9367-D19B-7022-D89E90354AD1}" dt="2025-04-11T13:01:35.704" v="1876"/>
          <ac:spMkLst>
            <pc:docMk/>
            <pc:sldMk cId="2086585458" sldId="270"/>
            <ac:spMk id="24" creationId="{DD136760-57DC-4301-8BEA-B71AD2D13905}"/>
          </ac:spMkLst>
        </pc:spChg>
        <pc:spChg chg="add del">
          <ac:chgData name="Paula Iverson" userId="S::paula.iverson@parkview.com::69cdf4f8-83e3-4764-bf8d-c09f3f5c683a" providerId="AD" clId="Web-{593BE84E-9367-D19B-7022-D89E90354AD1}" dt="2025-04-11T13:01:35.704" v="1876"/>
          <ac:spMkLst>
            <pc:docMk/>
            <pc:sldMk cId="2086585458" sldId="270"/>
            <ac:spMk id="26" creationId="{BDC58DEA-1307-4F44-AD47-E613D8B76A89}"/>
          </ac:spMkLst>
        </pc:spChg>
        <pc:spChg chg="add del">
          <ac:chgData name="Paula Iverson" userId="S::paula.iverson@parkview.com::69cdf4f8-83e3-4764-bf8d-c09f3f5c683a" providerId="AD" clId="Web-{593BE84E-9367-D19B-7022-D89E90354AD1}" dt="2025-04-11T13:01:35.704" v="1876"/>
          <ac:spMkLst>
            <pc:docMk/>
            <pc:sldMk cId="2086585458" sldId="270"/>
            <ac:spMk id="28" creationId="{C99B912D-1E4B-42AF-A2BE-CFEFEC916EE7}"/>
          </ac:spMkLst>
        </pc:spChg>
        <pc:spChg chg="add">
          <ac:chgData name="Paula Iverson" userId="S::paula.iverson@parkview.com::69cdf4f8-83e3-4764-bf8d-c09f3f5c683a" providerId="AD" clId="Web-{593BE84E-9367-D19B-7022-D89E90354AD1}" dt="2025-04-11T13:01:35.704" v="1876"/>
          <ac:spMkLst>
            <pc:docMk/>
            <pc:sldMk cId="2086585458" sldId="270"/>
            <ac:spMk id="33" creationId="{4E78424C-6FD0-41F8-9CAA-5DC19C42359F}"/>
          </ac:spMkLst>
        </pc:spChg>
        <pc:spChg chg="add">
          <ac:chgData name="Paula Iverson" userId="S::paula.iverson@parkview.com::69cdf4f8-83e3-4764-bf8d-c09f3f5c683a" providerId="AD" clId="Web-{593BE84E-9367-D19B-7022-D89E90354AD1}" dt="2025-04-11T13:01:35.704" v="1876"/>
          <ac:spMkLst>
            <pc:docMk/>
            <pc:sldMk cId="2086585458" sldId="270"/>
            <ac:spMk id="35" creationId="{DD136760-57DC-4301-8BEA-B71AD2D13905}"/>
          </ac:spMkLst>
        </pc:spChg>
        <pc:spChg chg="add">
          <ac:chgData name="Paula Iverson" userId="S::paula.iverson@parkview.com::69cdf4f8-83e3-4764-bf8d-c09f3f5c683a" providerId="AD" clId="Web-{593BE84E-9367-D19B-7022-D89E90354AD1}" dt="2025-04-11T13:01:35.704" v="1876"/>
          <ac:spMkLst>
            <pc:docMk/>
            <pc:sldMk cId="2086585458" sldId="270"/>
            <ac:spMk id="37" creationId="{BDC58DEA-1307-4F44-AD47-E613D8B76A89}"/>
          </ac:spMkLst>
        </pc:spChg>
        <pc:spChg chg="add">
          <ac:chgData name="Paula Iverson" userId="S::paula.iverson@parkview.com::69cdf4f8-83e3-4764-bf8d-c09f3f5c683a" providerId="AD" clId="Web-{593BE84E-9367-D19B-7022-D89E90354AD1}" dt="2025-04-11T13:01:35.704" v="1876"/>
          <ac:spMkLst>
            <pc:docMk/>
            <pc:sldMk cId="2086585458" sldId="270"/>
            <ac:spMk id="39" creationId="{C99B912D-1E4B-42AF-A2BE-CFEFEC916EE7}"/>
          </ac:spMkLst>
        </pc:spChg>
        <pc:spChg chg="add del">
          <ac:chgData name="Paula Iverson" userId="S::paula.iverson@parkview.com::69cdf4f8-83e3-4764-bf8d-c09f3f5c683a" providerId="AD" clId="Web-{593BE84E-9367-D19B-7022-D89E90354AD1}" dt="2025-04-11T13:04:01.599" v="1887"/>
          <ac:spMkLst>
            <pc:docMk/>
            <pc:sldMk cId="2086585458" sldId="270"/>
            <ac:spMk id="152" creationId="{1391281F-ACFD-FDB3-2F3B-34DE5D3CC86A}"/>
          </ac:spMkLst>
        </pc:spChg>
        <pc:spChg chg="add del">
          <ac:chgData name="Paula Iverson" userId="S::paula.iverson@parkview.com::69cdf4f8-83e3-4764-bf8d-c09f3f5c683a" providerId="AD" clId="Web-{593BE84E-9367-D19B-7022-D89E90354AD1}" dt="2025-04-11T13:04:11.600" v="1891"/>
          <ac:spMkLst>
            <pc:docMk/>
            <pc:sldMk cId="2086585458" sldId="270"/>
            <ac:spMk id="153" creationId="{D35A61CC-B996-8315-D94B-7329B44866F1}"/>
          </ac:spMkLst>
        </pc:spChg>
        <pc:spChg chg="add del mod">
          <ac:chgData name="Paula Iverson" userId="S::paula.iverson@parkview.com::69cdf4f8-83e3-4764-bf8d-c09f3f5c683a" providerId="AD" clId="Web-{593BE84E-9367-D19B-7022-D89E90354AD1}" dt="2025-04-11T13:05:53.588" v="1911"/>
          <ac:spMkLst>
            <pc:docMk/>
            <pc:sldMk cId="2086585458" sldId="270"/>
            <ac:spMk id="154" creationId="{8E95C3B5-DD47-F312-A515-7B9F6BF7D0B7}"/>
          </ac:spMkLst>
        </pc:spChg>
        <pc:spChg chg="add mod">
          <ac:chgData name="Paula Iverson" userId="S::paula.iverson@parkview.com::69cdf4f8-83e3-4764-bf8d-c09f3f5c683a" providerId="AD" clId="Web-{593BE84E-9367-D19B-7022-D89E90354AD1}" dt="2025-04-11T13:06:40.996" v="1919" actId="14100"/>
          <ac:spMkLst>
            <pc:docMk/>
            <pc:sldMk cId="2086585458" sldId="270"/>
            <ac:spMk id="155" creationId="{C5C74986-8E20-B481-A90C-A6EB6DAE7AB0}"/>
          </ac:spMkLst>
        </pc:spChg>
        <pc:graphicFrameChg chg="mod modGraphic">
          <ac:chgData name="Paula Iverson" userId="S::paula.iverson@parkview.com::69cdf4f8-83e3-4764-bf8d-c09f3f5c683a" providerId="AD" clId="Web-{593BE84E-9367-D19B-7022-D89E90354AD1}" dt="2025-04-11T13:16:14.468" v="1997" actId="20577"/>
          <ac:graphicFrameMkLst>
            <pc:docMk/>
            <pc:sldMk cId="2086585458" sldId="270"/>
            <ac:graphicFrameMk id="18" creationId="{EC14087D-8CAF-2901-2B77-8B10C2AAC100}"/>
          </ac:graphicFrameMkLst>
        </pc:graphicFrameChg>
        <pc:picChg chg="del">
          <ac:chgData name="Paula Iverson" userId="S::paula.iverson@parkview.com::69cdf4f8-83e3-4764-bf8d-c09f3f5c683a" providerId="AD" clId="Web-{593BE84E-9367-D19B-7022-D89E90354AD1}" dt="2025-04-11T12:58:54.323" v="1871"/>
          <ac:picMkLst>
            <pc:docMk/>
            <pc:sldMk cId="2086585458" sldId="270"/>
            <ac:picMk id="14" creationId="{3BC6EBB2-9BDC-4075-BA6B-43A9FBF9C86C}"/>
          </ac:picMkLst>
        </pc:picChg>
      </pc:sldChg>
      <pc:sldChg chg="modSp">
        <pc:chgData name="Paula Iverson" userId="S::paula.iverson@parkview.com::69cdf4f8-83e3-4764-bf8d-c09f3f5c683a" providerId="AD" clId="Web-{593BE84E-9367-D19B-7022-D89E90354AD1}" dt="2025-04-11T12:00:41.211" v="129" actId="20577"/>
        <pc:sldMkLst>
          <pc:docMk/>
          <pc:sldMk cId="3474346225" sldId="271"/>
        </pc:sldMkLst>
        <pc:spChg chg="mod">
          <ac:chgData name="Paula Iverson" userId="S::paula.iverson@parkview.com::69cdf4f8-83e3-4764-bf8d-c09f3f5c683a" providerId="AD" clId="Web-{593BE84E-9367-D19B-7022-D89E90354AD1}" dt="2025-04-11T12:00:41.211" v="129" actId="20577"/>
          <ac:spMkLst>
            <pc:docMk/>
            <pc:sldMk cId="3474346225" sldId="271"/>
            <ac:spMk id="3" creationId="{2436ABFA-D8B0-1B75-614B-37E26C2D178D}"/>
          </ac:spMkLst>
        </pc:spChg>
      </pc:sldChg>
      <pc:sldChg chg="addSp delSp modSp mod setBg setClrOvrMap">
        <pc:chgData name="Paula Iverson" userId="S::paula.iverson@parkview.com::69cdf4f8-83e3-4764-bf8d-c09f3f5c683a" providerId="AD" clId="Web-{593BE84E-9367-D19B-7022-D89E90354AD1}" dt="2025-04-11T12:57:25.367" v="1870"/>
        <pc:sldMkLst>
          <pc:docMk/>
          <pc:sldMk cId="2424525876" sldId="272"/>
        </pc:sldMkLst>
        <pc:spChg chg="mod">
          <ac:chgData name="Paula Iverson" userId="S::paula.iverson@parkview.com::69cdf4f8-83e3-4764-bf8d-c09f3f5c683a" providerId="AD" clId="Web-{593BE84E-9367-D19B-7022-D89E90354AD1}" dt="2025-04-11T12:56:32.381" v="1852"/>
          <ac:spMkLst>
            <pc:docMk/>
            <pc:sldMk cId="2424525876" sldId="272"/>
            <ac:spMk id="2" creationId="{209EB5E8-7227-209A-8976-2B689F38953E}"/>
          </ac:spMkLst>
        </pc:spChg>
        <pc:spChg chg="mod">
          <ac:chgData name="Paula Iverson" userId="S::paula.iverson@parkview.com::69cdf4f8-83e3-4764-bf8d-c09f3f5c683a" providerId="AD" clId="Web-{593BE84E-9367-D19B-7022-D89E90354AD1}" dt="2025-04-11T12:57:02.476" v="1866" actId="20577"/>
          <ac:spMkLst>
            <pc:docMk/>
            <pc:sldMk cId="2424525876" sldId="272"/>
            <ac:spMk id="3" creationId="{3FA8AE29-FE56-D3F8-7D92-B6638E9D8777}"/>
          </ac:spMkLst>
        </pc:spChg>
        <pc:spChg chg="del">
          <ac:chgData name="Paula Iverson" userId="S::paula.iverson@parkview.com::69cdf4f8-83e3-4764-bf8d-c09f3f5c683a" providerId="AD" clId="Web-{593BE84E-9367-D19B-7022-D89E90354AD1}" dt="2025-04-11T12:56:32.381" v="1852"/>
          <ac:spMkLst>
            <pc:docMk/>
            <pc:sldMk cId="2424525876" sldId="272"/>
            <ac:spMk id="8" creationId="{923E8915-D2AA-4327-A45A-972C3CA9574B}"/>
          </ac:spMkLst>
        </pc:spChg>
        <pc:spChg chg="del">
          <ac:chgData name="Paula Iverson" userId="S::paula.iverson@parkview.com::69cdf4f8-83e3-4764-bf8d-c09f3f5c683a" providerId="AD" clId="Web-{593BE84E-9367-D19B-7022-D89E90354AD1}" dt="2025-04-11T12:56:32.381" v="1852"/>
          <ac:spMkLst>
            <pc:docMk/>
            <pc:sldMk cId="2424525876" sldId="272"/>
            <ac:spMk id="10" creationId="{8302FC3C-9804-4950-B721-5FD704BA6065}"/>
          </ac:spMkLst>
        </pc:spChg>
        <pc:spChg chg="del">
          <ac:chgData name="Paula Iverson" userId="S::paula.iverson@parkview.com::69cdf4f8-83e3-4764-bf8d-c09f3f5c683a" providerId="AD" clId="Web-{593BE84E-9367-D19B-7022-D89E90354AD1}" dt="2025-04-11T12:56:32.381" v="1852"/>
          <ac:spMkLst>
            <pc:docMk/>
            <pc:sldMk cId="2424525876" sldId="272"/>
            <ac:spMk id="16" creationId="{F3798573-F27B-47EB-8EA4-7EE34954C2D6}"/>
          </ac:spMkLst>
        </pc:spChg>
        <pc:spChg chg="add">
          <ac:chgData name="Paula Iverson" userId="S::paula.iverson@parkview.com::69cdf4f8-83e3-4764-bf8d-c09f3f5c683a" providerId="AD" clId="Web-{593BE84E-9367-D19B-7022-D89E90354AD1}" dt="2025-04-11T12:56:32.381" v="1852"/>
          <ac:spMkLst>
            <pc:docMk/>
            <pc:sldMk cId="2424525876" sldId="272"/>
            <ac:spMk id="21" creationId="{B4AAD3FD-83A5-4B89-9F8F-01B8870865BE}"/>
          </ac:spMkLst>
        </pc:spChg>
        <pc:spChg chg="add">
          <ac:chgData name="Paula Iverson" userId="S::paula.iverson@parkview.com::69cdf4f8-83e3-4764-bf8d-c09f3f5c683a" providerId="AD" clId="Web-{593BE84E-9367-D19B-7022-D89E90354AD1}" dt="2025-04-11T12:56:32.381" v="1852"/>
          <ac:spMkLst>
            <pc:docMk/>
            <pc:sldMk cId="2424525876" sldId="272"/>
            <ac:spMk id="23" creationId="{61752F1D-FC0F-4103-9584-630E643CCDA6}"/>
          </ac:spMkLst>
        </pc:spChg>
        <pc:spChg chg="add">
          <ac:chgData name="Paula Iverson" userId="S::paula.iverson@parkview.com::69cdf4f8-83e3-4764-bf8d-c09f3f5c683a" providerId="AD" clId="Web-{593BE84E-9367-D19B-7022-D89E90354AD1}" dt="2025-04-11T12:56:32.381" v="1852"/>
          <ac:spMkLst>
            <pc:docMk/>
            <pc:sldMk cId="2424525876" sldId="272"/>
            <ac:spMk id="25" creationId="{70151CB7-E7DE-4917-B831-01DF9CE01306}"/>
          </ac:spMkLst>
        </pc:spChg>
        <pc:spChg chg="add">
          <ac:chgData name="Paula Iverson" userId="S::paula.iverson@parkview.com::69cdf4f8-83e3-4764-bf8d-c09f3f5c683a" providerId="AD" clId="Web-{593BE84E-9367-D19B-7022-D89E90354AD1}" dt="2025-04-11T12:56:32.381" v="1852"/>
          <ac:spMkLst>
            <pc:docMk/>
            <pc:sldMk cId="2424525876" sldId="272"/>
            <ac:spMk id="27" creationId="{A92A1116-1C84-41DF-B803-1F7B0883EC82}"/>
          </ac:spMkLst>
        </pc:spChg>
        <pc:graphicFrameChg chg="add del modGraphic">
          <ac:chgData name="Paula Iverson" userId="S::paula.iverson@parkview.com::69cdf4f8-83e3-4764-bf8d-c09f3f5c683a" providerId="AD" clId="Web-{593BE84E-9367-D19B-7022-D89E90354AD1}" dt="2025-04-11T12:37:33.765" v="147"/>
          <ac:graphicFrameMkLst>
            <pc:docMk/>
            <pc:sldMk cId="2424525876" sldId="272"/>
            <ac:graphicFrameMk id="4" creationId="{80005D37-5564-C83E-1234-9EEA4A4D24DB}"/>
          </ac:graphicFrameMkLst>
        </pc:graphicFrameChg>
        <pc:graphicFrameChg chg="add del modGraphic">
          <ac:chgData name="Paula Iverson" userId="S::paula.iverson@parkview.com::69cdf4f8-83e3-4764-bf8d-c09f3f5c683a" providerId="AD" clId="Web-{593BE84E-9367-D19B-7022-D89E90354AD1}" dt="2025-04-11T12:38:32.063" v="150"/>
          <ac:graphicFrameMkLst>
            <pc:docMk/>
            <pc:sldMk cId="2424525876" sldId="272"/>
            <ac:graphicFrameMk id="5" creationId="{7F36ABD6-2806-7D64-771E-3F23AC9076C2}"/>
          </ac:graphicFrameMkLst>
        </pc:graphicFrameChg>
        <pc:graphicFrameChg chg="add mod modGraphic">
          <ac:chgData name="Paula Iverson" userId="S::paula.iverson@parkview.com::69cdf4f8-83e3-4764-bf8d-c09f3f5c683a" providerId="AD" clId="Web-{593BE84E-9367-D19B-7022-D89E90354AD1}" dt="2025-04-11T12:57:25.367" v="1870"/>
          <ac:graphicFrameMkLst>
            <pc:docMk/>
            <pc:sldMk cId="2424525876" sldId="272"/>
            <ac:graphicFrameMk id="6" creationId="{9B436ACA-BC72-1D32-F10F-05CEA23B5781}"/>
          </ac:graphicFrameMkLst>
        </pc:graphicFrameChg>
        <pc:picChg chg="del">
          <ac:chgData name="Paula Iverson" userId="S::paula.iverson@parkview.com::69cdf4f8-83e3-4764-bf8d-c09f3f5c683a" providerId="AD" clId="Web-{593BE84E-9367-D19B-7022-D89E90354AD1}" dt="2025-04-11T12:56:32.381" v="1852"/>
          <ac:picMkLst>
            <pc:docMk/>
            <pc:sldMk cId="2424525876" sldId="272"/>
            <ac:picMk id="14" creationId="{3BC6EBB2-9BDC-4075-BA6B-43A9FBF9C86C}"/>
          </ac:picMkLst>
        </pc:picChg>
      </pc:sldChg>
    </pc:docChg>
  </pc:docChgLst>
  <pc:docChgLst>
    <pc:chgData name="Tina Allmandinger" userId="S::tina.allmandinger@parkview.com::53d97963-df2f-4b85-9899-1f44882719eb" providerId="AD" clId="Web-{423B6F57-D978-9409-AEDA-80CBA3D71D06}"/>
    <pc:docChg chg="addSld delSld modSld">
      <pc:chgData name="Tina Allmandinger" userId="S::tina.allmandinger@parkview.com::53d97963-df2f-4b85-9899-1f44882719eb" providerId="AD" clId="Web-{423B6F57-D978-9409-AEDA-80CBA3D71D06}" dt="2025-04-18T14:48:54.229" v="41" actId="20577"/>
      <pc:docMkLst>
        <pc:docMk/>
      </pc:docMkLst>
      <pc:sldChg chg="modSp">
        <pc:chgData name="Tina Allmandinger" userId="S::tina.allmandinger@parkview.com::53d97963-df2f-4b85-9899-1f44882719eb" providerId="AD" clId="Web-{423B6F57-D978-9409-AEDA-80CBA3D71D06}" dt="2025-04-18T14:48:54.229" v="41" actId="20577"/>
        <pc:sldMkLst>
          <pc:docMk/>
          <pc:sldMk cId="3387354352" sldId="275"/>
        </pc:sldMkLst>
        <pc:spChg chg="mod">
          <ac:chgData name="Tina Allmandinger" userId="S::tina.allmandinger@parkview.com::53d97963-df2f-4b85-9899-1f44882719eb" providerId="AD" clId="Web-{423B6F57-D978-9409-AEDA-80CBA3D71D06}" dt="2025-04-18T14:47:17.042" v="10" actId="20577"/>
          <ac:spMkLst>
            <pc:docMk/>
            <pc:sldMk cId="3387354352" sldId="275"/>
            <ac:spMk id="2" creationId="{B4A5A842-E4D1-86BA-AAA9-52B20C4AECBD}"/>
          </ac:spMkLst>
        </pc:spChg>
        <pc:spChg chg="mod">
          <ac:chgData name="Tina Allmandinger" userId="S::tina.allmandinger@parkview.com::53d97963-df2f-4b85-9899-1f44882719eb" providerId="AD" clId="Web-{423B6F57-D978-9409-AEDA-80CBA3D71D06}" dt="2025-04-18T14:48:54.229" v="41" actId="20577"/>
          <ac:spMkLst>
            <pc:docMk/>
            <pc:sldMk cId="3387354352" sldId="275"/>
            <ac:spMk id="3" creationId="{1A60F77F-6AA0-7EAE-5F0F-B08CC3E06103}"/>
          </ac:spMkLst>
        </pc:spChg>
      </pc:sldChg>
      <pc:sldChg chg="del">
        <pc:chgData name="Tina Allmandinger" userId="S::tina.allmandinger@parkview.com::53d97963-df2f-4b85-9899-1f44882719eb" providerId="AD" clId="Web-{423B6F57-D978-9409-AEDA-80CBA3D71D06}" dt="2025-04-18T14:46:35.026" v="4"/>
        <pc:sldMkLst>
          <pc:docMk/>
          <pc:sldMk cId="3155720255" sldId="281"/>
        </pc:sldMkLst>
      </pc:sldChg>
      <pc:sldChg chg="del">
        <pc:chgData name="Tina Allmandinger" userId="S::tina.allmandinger@parkview.com::53d97963-df2f-4b85-9899-1f44882719eb" providerId="AD" clId="Web-{423B6F57-D978-9409-AEDA-80CBA3D71D06}" dt="2025-04-18T14:27:27.469" v="0"/>
        <pc:sldMkLst>
          <pc:docMk/>
          <pc:sldMk cId="1454339482" sldId="282"/>
        </pc:sldMkLst>
      </pc:sldChg>
      <pc:sldChg chg="new del">
        <pc:chgData name="Tina Allmandinger" userId="S::tina.allmandinger@parkview.com::53d97963-df2f-4b85-9899-1f44882719eb" providerId="AD" clId="Web-{423B6F57-D978-9409-AEDA-80CBA3D71D06}" dt="2025-04-18T14:39:23.513" v="3"/>
        <pc:sldMkLst>
          <pc:docMk/>
          <pc:sldMk cId="902894864" sldId="287"/>
        </pc:sldMkLst>
      </pc:sldChg>
      <pc:sldChg chg="add replId">
        <pc:chgData name="Tina Allmandinger" userId="S::tina.allmandinger@parkview.com::53d97963-df2f-4b85-9899-1f44882719eb" providerId="AD" clId="Web-{423B6F57-D978-9409-AEDA-80CBA3D71D06}" dt="2025-04-18T14:39:16.169" v="2"/>
        <pc:sldMkLst>
          <pc:docMk/>
          <pc:sldMk cId="2998587310" sldId="288"/>
        </pc:sldMkLst>
      </pc:sldChg>
    </pc:docChg>
  </pc:docChgLst>
  <pc:docChgLst>
    <pc:chgData name="Tina Allmandinger" userId="S::tina.allmandinger@parkview.com::53d97963-df2f-4b85-9899-1f44882719eb" providerId="AD" clId="Web-{EA9297F9-430C-1B43-32C4-6A33447363F5}"/>
    <pc:docChg chg="addSld delSld modSld">
      <pc:chgData name="Tina Allmandinger" userId="S::tina.allmandinger@parkview.com::53d97963-df2f-4b85-9899-1f44882719eb" providerId="AD" clId="Web-{EA9297F9-430C-1B43-32C4-6A33447363F5}" dt="2025-04-18T18:42:04.385" v="228" actId="20577"/>
      <pc:docMkLst>
        <pc:docMk/>
      </pc:docMkLst>
      <pc:sldChg chg="modSp">
        <pc:chgData name="Tina Allmandinger" userId="S::tina.allmandinger@parkview.com::53d97963-df2f-4b85-9899-1f44882719eb" providerId="AD" clId="Web-{EA9297F9-430C-1B43-32C4-6A33447363F5}" dt="2025-04-18T18:27:11.297" v="52" actId="20577"/>
        <pc:sldMkLst>
          <pc:docMk/>
          <pc:sldMk cId="197004217" sldId="258"/>
        </pc:sldMkLst>
        <pc:spChg chg="mod">
          <ac:chgData name="Tina Allmandinger" userId="S::tina.allmandinger@parkview.com::53d97963-df2f-4b85-9899-1f44882719eb" providerId="AD" clId="Web-{EA9297F9-430C-1B43-32C4-6A33447363F5}" dt="2025-04-18T18:27:11.297" v="52" actId="20577"/>
          <ac:spMkLst>
            <pc:docMk/>
            <pc:sldMk cId="197004217" sldId="258"/>
            <ac:spMk id="3" creationId="{9AE4D9F8-B22B-94D0-7D0A-572243A48EE0}"/>
          </ac:spMkLst>
        </pc:spChg>
      </pc:sldChg>
      <pc:sldChg chg="modSp">
        <pc:chgData name="Tina Allmandinger" userId="S::tina.allmandinger@parkview.com::53d97963-df2f-4b85-9899-1f44882719eb" providerId="AD" clId="Web-{EA9297F9-430C-1B43-32C4-6A33447363F5}" dt="2025-04-18T18:42:04.385" v="228" actId="20577"/>
        <pc:sldMkLst>
          <pc:docMk/>
          <pc:sldMk cId="2998587310" sldId="288"/>
        </pc:sldMkLst>
        <pc:spChg chg="mod">
          <ac:chgData name="Tina Allmandinger" userId="S::tina.allmandinger@parkview.com::53d97963-df2f-4b85-9899-1f44882719eb" providerId="AD" clId="Web-{EA9297F9-430C-1B43-32C4-6A33447363F5}" dt="2025-04-18T18:42:04.385" v="228" actId="20577"/>
          <ac:spMkLst>
            <pc:docMk/>
            <pc:sldMk cId="2998587310" sldId="288"/>
            <ac:spMk id="5" creationId="{5B8044D0-88DE-6335-DE0A-1EF2F0FFEC8D}"/>
          </ac:spMkLst>
        </pc:spChg>
      </pc:sldChg>
      <pc:sldChg chg="new del">
        <pc:chgData name="Tina Allmandinger" userId="S::tina.allmandinger@parkview.com::53d97963-df2f-4b85-9899-1f44882719eb" providerId="AD" clId="Web-{EA9297F9-430C-1B43-32C4-6A33447363F5}" dt="2025-04-18T18:13:14.882" v="1"/>
        <pc:sldMkLst>
          <pc:docMk/>
          <pc:sldMk cId="1715032747" sldId="289"/>
        </pc:sldMkLst>
      </pc:sldChg>
    </pc:docChg>
  </pc:docChgLst>
  <pc:docChgLst>
    <pc:chgData name="Paula Iverson" userId="S::paula.iverson@parkview.com::69cdf4f8-83e3-4764-bf8d-c09f3f5c683a" providerId="AD" clId="Web-{312F1408-511B-ACD7-FE7C-786180D2AAC5}"/>
    <pc:docChg chg="addSld">
      <pc:chgData name="Paula Iverson" userId="S::paula.iverson@parkview.com::69cdf4f8-83e3-4764-bf8d-c09f3f5c683a" providerId="AD" clId="Web-{312F1408-511B-ACD7-FE7C-786180D2AAC5}" dt="2025-04-18T15:10:40.929" v="0"/>
      <pc:docMkLst>
        <pc:docMk/>
      </pc:docMkLst>
      <pc:sldChg chg="new">
        <pc:chgData name="Paula Iverson" userId="S::paula.iverson@parkview.com::69cdf4f8-83e3-4764-bf8d-c09f3f5c683a" providerId="AD" clId="Web-{312F1408-511B-ACD7-FE7C-786180D2AAC5}" dt="2025-04-18T15:10:40.929" v="0"/>
        <pc:sldMkLst>
          <pc:docMk/>
          <pc:sldMk cId="431186072" sldId="289"/>
        </pc:sldMkLst>
      </pc:sldChg>
    </pc:docChg>
  </pc:docChgLst>
  <pc:docChgLst>
    <pc:chgData name="Tina Allmandinger" userId="S::tina.allmandinger@parkview.com::53d97963-df2f-4b85-9899-1f44882719eb" providerId="AD" clId="Web-{30681D4B-A835-555C-8301-B332AD2C9926}"/>
    <pc:docChg chg="addSld delSld modSld">
      <pc:chgData name="Tina Allmandinger" userId="S::tina.allmandinger@parkview.com::53d97963-df2f-4b85-9899-1f44882719eb" providerId="AD" clId="Web-{30681D4B-A835-555C-8301-B332AD2C9926}" dt="2025-04-16T14:59:13.138" v="328" actId="14100"/>
      <pc:docMkLst>
        <pc:docMk/>
      </pc:docMkLst>
      <pc:sldChg chg="modSp">
        <pc:chgData name="Tina Allmandinger" userId="S::tina.allmandinger@parkview.com::53d97963-df2f-4b85-9899-1f44882719eb" providerId="AD" clId="Web-{30681D4B-A835-555C-8301-B332AD2C9926}" dt="2025-04-16T14:38:57.709" v="326" actId="20577"/>
        <pc:sldMkLst>
          <pc:docMk/>
          <pc:sldMk cId="654904499" sldId="268"/>
        </pc:sldMkLst>
        <pc:spChg chg="mod">
          <ac:chgData name="Tina Allmandinger" userId="S::tina.allmandinger@parkview.com::53d97963-df2f-4b85-9899-1f44882719eb" providerId="AD" clId="Web-{30681D4B-A835-555C-8301-B332AD2C9926}" dt="2025-04-16T14:38:57.709" v="326" actId="20577"/>
          <ac:spMkLst>
            <pc:docMk/>
            <pc:sldMk cId="654904499" sldId="268"/>
            <ac:spMk id="3" creationId="{98BCA19B-AF9F-819E-A9FA-9F2194DF360B}"/>
          </ac:spMkLst>
        </pc:spChg>
        <pc:spChg chg="mod">
          <ac:chgData name="Tina Allmandinger" userId="S::tina.allmandinger@parkview.com::53d97963-df2f-4b85-9899-1f44882719eb" providerId="AD" clId="Web-{30681D4B-A835-555C-8301-B332AD2C9926}" dt="2025-04-16T14:36:47.834" v="279" actId="20577"/>
          <ac:spMkLst>
            <pc:docMk/>
            <pc:sldMk cId="654904499" sldId="268"/>
            <ac:spMk id="8" creationId="{923E8915-D2AA-4327-A45A-972C3CA9574B}"/>
          </ac:spMkLst>
        </pc:spChg>
      </pc:sldChg>
      <pc:sldChg chg="addSp delSp modSp">
        <pc:chgData name="Tina Allmandinger" userId="S::tina.allmandinger@parkview.com::53d97963-df2f-4b85-9899-1f44882719eb" providerId="AD" clId="Web-{30681D4B-A835-555C-8301-B332AD2C9926}" dt="2025-04-16T14:59:13.138" v="328" actId="14100"/>
        <pc:sldMkLst>
          <pc:docMk/>
          <pc:sldMk cId="3155720255" sldId="281"/>
        </pc:sldMkLst>
        <pc:spChg chg="mod">
          <ac:chgData name="Tina Allmandinger" userId="S::tina.allmandinger@parkview.com::53d97963-df2f-4b85-9899-1f44882719eb" providerId="AD" clId="Web-{30681D4B-A835-555C-8301-B332AD2C9926}" dt="2025-04-16T14:58:59.951" v="327" actId="14100"/>
          <ac:spMkLst>
            <pc:docMk/>
            <pc:sldMk cId="3155720255" sldId="281"/>
            <ac:spMk id="2" creationId="{5A9BB001-D579-53D4-C4FA-D9D7D6CB8599}"/>
          </ac:spMkLst>
        </pc:spChg>
        <pc:spChg chg="del">
          <ac:chgData name="Tina Allmandinger" userId="S::tina.allmandinger@parkview.com::53d97963-df2f-4b85-9899-1f44882719eb" providerId="AD" clId="Web-{30681D4B-A835-555C-8301-B332AD2C9926}" dt="2025-04-16T14:06:31.500" v="0"/>
          <ac:spMkLst>
            <pc:docMk/>
            <pc:sldMk cId="3155720255" sldId="281"/>
            <ac:spMk id="3" creationId="{A1087CA9-256B-6336-E5B2-114E06C816E9}"/>
          </ac:spMkLst>
        </pc:spChg>
        <pc:spChg chg="add mod">
          <ac:chgData name="Tina Allmandinger" userId="S::tina.allmandinger@parkview.com::53d97963-df2f-4b85-9899-1f44882719eb" providerId="AD" clId="Web-{30681D4B-A835-555C-8301-B332AD2C9926}" dt="2025-04-16T14:59:13.138" v="328" actId="14100"/>
          <ac:spMkLst>
            <pc:docMk/>
            <pc:sldMk cId="3155720255" sldId="281"/>
            <ac:spMk id="5" creationId="{4308A10E-9B39-EF34-37C0-27AF1D92DA80}"/>
          </ac:spMkLst>
        </pc:spChg>
      </pc:sldChg>
      <pc:sldChg chg="modSp new">
        <pc:chgData name="Tina Allmandinger" userId="S::tina.allmandinger@parkview.com::53d97963-df2f-4b85-9899-1f44882719eb" providerId="AD" clId="Web-{30681D4B-A835-555C-8301-B332AD2C9926}" dt="2025-04-16T14:31:13.914" v="231" actId="20577"/>
        <pc:sldMkLst>
          <pc:docMk/>
          <pc:sldMk cId="1454339482" sldId="282"/>
        </pc:sldMkLst>
        <pc:spChg chg="mod">
          <ac:chgData name="Tina Allmandinger" userId="S::tina.allmandinger@parkview.com::53d97963-df2f-4b85-9899-1f44882719eb" providerId="AD" clId="Web-{30681D4B-A835-555C-8301-B332AD2C9926}" dt="2025-04-16T14:31:13.914" v="231" actId="20577"/>
          <ac:spMkLst>
            <pc:docMk/>
            <pc:sldMk cId="1454339482" sldId="282"/>
            <ac:spMk id="2" creationId="{F66518F5-B140-C285-ECA5-E8F7DEC50890}"/>
          </ac:spMkLst>
        </pc:spChg>
        <pc:spChg chg="mod">
          <ac:chgData name="Tina Allmandinger" userId="S::tina.allmandinger@parkview.com::53d97963-df2f-4b85-9899-1f44882719eb" providerId="AD" clId="Web-{30681D4B-A835-555C-8301-B332AD2C9926}" dt="2025-04-16T14:11:33.498" v="32" actId="14100"/>
          <ac:spMkLst>
            <pc:docMk/>
            <pc:sldMk cId="1454339482" sldId="282"/>
            <ac:spMk id="3" creationId="{C50959B4-A230-1C75-FF44-06411DF839AF}"/>
          </ac:spMkLst>
        </pc:spChg>
      </pc:sldChg>
      <pc:sldChg chg="new del">
        <pc:chgData name="Tina Allmandinger" userId="S::tina.allmandinger@parkview.com::53d97963-df2f-4b85-9899-1f44882719eb" providerId="AD" clId="Web-{30681D4B-A835-555C-8301-B332AD2C9926}" dt="2025-04-16T14:08:34.421" v="20"/>
        <pc:sldMkLst>
          <pc:docMk/>
          <pc:sldMk cId="3193345554" sldId="282"/>
        </pc:sldMkLst>
      </pc:sldChg>
      <pc:sldChg chg="modSp new">
        <pc:chgData name="Tina Allmandinger" userId="S::tina.allmandinger@parkview.com::53d97963-df2f-4b85-9899-1f44882719eb" providerId="AD" clId="Web-{30681D4B-A835-555C-8301-B332AD2C9926}" dt="2025-04-16T14:32:16.680" v="234" actId="20577"/>
        <pc:sldMkLst>
          <pc:docMk/>
          <pc:sldMk cId="2366777745" sldId="283"/>
        </pc:sldMkLst>
        <pc:spChg chg="mod">
          <ac:chgData name="Tina Allmandinger" userId="S::tina.allmandinger@parkview.com::53d97963-df2f-4b85-9899-1f44882719eb" providerId="AD" clId="Web-{30681D4B-A835-555C-8301-B332AD2C9926}" dt="2025-04-16T14:16:24.419" v="138" actId="20577"/>
          <ac:spMkLst>
            <pc:docMk/>
            <pc:sldMk cId="2366777745" sldId="283"/>
            <ac:spMk id="2" creationId="{30BDC882-6202-BCFD-7CF3-DB1232E5776D}"/>
          </ac:spMkLst>
        </pc:spChg>
        <pc:spChg chg="mod">
          <ac:chgData name="Tina Allmandinger" userId="S::tina.allmandinger@parkview.com::53d97963-df2f-4b85-9899-1f44882719eb" providerId="AD" clId="Web-{30681D4B-A835-555C-8301-B332AD2C9926}" dt="2025-04-16T14:32:16.680" v="234" actId="20577"/>
          <ac:spMkLst>
            <pc:docMk/>
            <pc:sldMk cId="2366777745" sldId="283"/>
            <ac:spMk id="3" creationId="{D7DBBDD8-C8E8-CAD2-50BB-57A3BE55A205}"/>
          </ac:spMkLst>
        </pc:spChg>
      </pc:sldChg>
    </pc:docChg>
  </pc:docChgLst>
  <pc:docChgLst>
    <pc:chgData name="Paula Iverson" userId="S::paula.iverson@parkview.com::69cdf4f8-83e3-4764-bf8d-c09f3f5c683a" providerId="AD" clId="Web-{8C8DB045-2D28-C955-803A-7A65B155AF42}"/>
    <pc:docChg chg="addSld delSld modSld sldOrd addMainMaster delMainMaster">
      <pc:chgData name="Paula Iverson" userId="S::paula.iverson@parkview.com::69cdf4f8-83e3-4764-bf8d-c09f3f5c683a" providerId="AD" clId="Web-{8C8DB045-2D28-C955-803A-7A65B155AF42}" dt="2025-03-28T14:24:30.055" v="2396" actId="20577"/>
      <pc:docMkLst>
        <pc:docMk/>
      </pc:docMkLst>
      <pc:sldChg chg="modSp mod modClrScheme chgLayout">
        <pc:chgData name="Paula Iverson" userId="S::paula.iverson@parkview.com::69cdf4f8-83e3-4764-bf8d-c09f3f5c683a" providerId="AD" clId="Web-{8C8DB045-2D28-C955-803A-7A65B155AF42}" dt="2025-03-28T11:40:47.487" v="63" actId="20577"/>
        <pc:sldMkLst>
          <pc:docMk/>
          <pc:sldMk cId="109857222" sldId="256"/>
        </pc:sldMkLst>
        <pc:spChg chg="mod ord">
          <ac:chgData name="Paula Iverson" userId="S::paula.iverson@parkview.com::69cdf4f8-83e3-4764-bf8d-c09f3f5c683a" providerId="AD" clId="Web-{8C8DB045-2D28-C955-803A-7A65B155AF42}" dt="2025-03-28T11:35:50.634" v="12" actId="20577"/>
          <ac:spMkLst>
            <pc:docMk/>
            <pc:sldMk cId="109857222" sldId="256"/>
            <ac:spMk id="2" creationId="{00000000-0000-0000-0000-000000000000}"/>
          </ac:spMkLst>
        </pc:spChg>
        <pc:spChg chg="mod ord">
          <ac:chgData name="Paula Iverson" userId="S::paula.iverson@parkview.com::69cdf4f8-83e3-4764-bf8d-c09f3f5c683a" providerId="AD" clId="Web-{8C8DB045-2D28-C955-803A-7A65B155AF42}" dt="2025-03-28T11:40:47.487" v="63" actId="20577"/>
          <ac:spMkLst>
            <pc:docMk/>
            <pc:sldMk cId="109857222" sldId="256"/>
            <ac:spMk id="3" creationId="{00000000-0000-0000-0000-000000000000}"/>
          </ac:spMkLst>
        </pc:spChg>
      </pc:sldChg>
      <pc:sldChg chg="modSp new">
        <pc:chgData name="Paula Iverson" userId="S::paula.iverson@parkview.com::69cdf4f8-83e3-4764-bf8d-c09f3f5c683a" providerId="AD" clId="Web-{8C8DB045-2D28-C955-803A-7A65B155AF42}" dt="2025-03-28T13:07:31.587" v="877" actId="20577"/>
        <pc:sldMkLst>
          <pc:docMk/>
          <pc:sldMk cId="1943909592" sldId="257"/>
        </pc:sldMkLst>
        <pc:spChg chg="mod">
          <ac:chgData name="Paula Iverson" userId="S::paula.iverson@parkview.com::69cdf4f8-83e3-4764-bf8d-c09f3f5c683a" providerId="AD" clId="Web-{8C8DB045-2D28-C955-803A-7A65B155AF42}" dt="2025-03-28T11:42:20.489" v="77" actId="20577"/>
          <ac:spMkLst>
            <pc:docMk/>
            <pc:sldMk cId="1943909592" sldId="257"/>
            <ac:spMk id="2" creationId="{F5832521-B939-1600-7BBE-74A3473EF0E5}"/>
          </ac:spMkLst>
        </pc:spChg>
        <pc:spChg chg="mod">
          <ac:chgData name="Paula Iverson" userId="S::paula.iverson@parkview.com::69cdf4f8-83e3-4764-bf8d-c09f3f5c683a" providerId="AD" clId="Web-{8C8DB045-2D28-C955-803A-7A65B155AF42}" dt="2025-03-28T13:07:31.587" v="877" actId="20577"/>
          <ac:spMkLst>
            <pc:docMk/>
            <pc:sldMk cId="1943909592" sldId="257"/>
            <ac:spMk id="3" creationId="{F923081D-4D6D-2325-53CC-E31319F11D23}"/>
          </ac:spMkLst>
        </pc:spChg>
      </pc:sldChg>
      <pc:sldChg chg="addSp delSp modSp new mod setBg setClrOvrMap">
        <pc:chgData name="Paula Iverson" userId="S::paula.iverson@parkview.com::69cdf4f8-83e3-4764-bf8d-c09f3f5c683a" providerId="AD" clId="Web-{8C8DB045-2D28-C955-803A-7A65B155AF42}" dt="2025-03-28T14:21:27.386" v="2368" actId="20577"/>
        <pc:sldMkLst>
          <pc:docMk/>
          <pc:sldMk cId="197004217" sldId="258"/>
        </pc:sldMkLst>
        <pc:spChg chg="mod">
          <ac:chgData name="Paula Iverson" userId="S::paula.iverson@parkview.com::69cdf4f8-83e3-4764-bf8d-c09f3f5c683a" providerId="AD" clId="Web-{8C8DB045-2D28-C955-803A-7A65B155AF42}" dt="2025-03-28T12:44:25.074" v="852"/>
          <ac:spMkLst>
            <pc:docMk/>
            <pc:sldMk cId="197004217" sldId="258"/>
            <ac:spMk id="2" creationId="{EB47389B-85AA-6CE2-49E8-EC40352C2AE9}"/>
          </ac:spMkLst>
        </pc:spChg>
        <pc:spChg chg="mod">
          <ac:chgData name="Paula Iverson" userId="S::paula.iverson@parkview.com::69cdf4f8-83e3-4764-bf8d-c09f3f5c683a" providerId="AD" clId="Web-{8C8DB045-2D28-C955-803A-7A65B155AF42}" dt="2025-03-28T14:21:27.386" v="2368" actId="20577"/>
          <ac:spMkLst>
            <pc:docMk/>
            <pc:sldMk cId="197004217" sldId="258"/>
            <ac:spMk id="3" creationId="{9AE4D9F8-B22B-94D0-7D0A-572243A48EE0}"/>
          </ac:spMkLst>
        </pc:spChg>
        <pc:spChg chg="add del">
          <ac:chgData name="Paula Iverson" userId="S::paula.iverson@parkview.com::69cdf4f8-83e3-4764-bf8d-c09f3f5c683a" providerId="AD" clId="Web-{8C8DB045-2D28-C955-803A-7A65B155AF42}" dt="2025-03-28T12:44:25.074" v="852"/>
          <ac:spMkLst>
            <pc:docMk/>
            <pc:sldMk cId="197004217" sldId="258"/>
            <ac:spMk id="8" creationId="{74CD14DB-BB81-479F-A1FC-1C75640E9F84}"/>
          </ac:spMkLst>
        </pc:spChg>
        <pc:spChg chg="add del">
          <ac:chgData name="Paula Iverson" userId="S::paula.iverson@parkview.com::69cdf4f8-83e3-4764-bf8d-c09f3f5c683a" providerId="AD" clId="Web-{8C8DB045-2D28-C955-803A-7A65B155AF42}" dt="2025-03-28T12:44:25.074" v="852"/>
          <ac:spMkLst>
            <pc:docMk/>
            <pc:sldMk cId="197004217" sldId="258"/>
            <ac:spMk id="10" creationId="{C943A91B-7CA7-4592-A975-73B1BF8C4C74}"/>
          </ac:spMkLst>
        </pc:spChg>
        <pc:spChg chg="add del">
          <ac:chgData name="Paula Iverson" userId="S::paula.iverson@parkview.com::69cdf4f8-83e3-4764-bf8d-c09f3f5c683a" providerId="AD" clId="Web-{8C8DB045-2D28-C955-803A-7A65B155AF42}" dt="2025-03-28T12:44:25.074" v="852"/>
          <ac:spMkLst>
            <pc:docMk/>
            <pc:sldMk cId="197004217" sldId="258"/>
            <ac:spMk id="12" creationId="{EC471314-E46A-414B-8D91-74880E84F187}"/>
          </ac:spMkLst>
        </pc:spChg>
        <pc:spChg chg="add del">
          <ac:chgData name="Paula Iverson" userId="S::paula.iverson@parkview.com::69cdf4f8-83e3-4764-bf8d-c09f3f5c683a" providerId="AD" clId="Web-{8C8DB045-2D28-C955-803A-7A65B155AF42}" dt="2025-03-28T12:44:25.074" v="852"/>
          <ac:spMkLst>
            <pc:docMk/>
            <pc:sldMk cId="197004217" sldId="258"/>
            <ac:spMk id="14" creationId="{6A681326-1C9D-44A3-A627-3871BDAE4127}"/>
          </ac:spMkLst>
        </pc:spChg>
        <pc:spChg chg="add">
          <ac:chgData name="Paula Iverson" userId="S::paula.iverson@parkview.com::69cdf4f8-83e3-4764-bf8d-c09f3f5c683a" providerId="AD" clId="Web-{8C8DB045-2D28-C955-803A-7A65B155AF42}" dt="2025-03-28T12:44:25.074" v="852"/>
          <ac:spMkLst>
            <pc:docMk/>
            <pc:sldMk cId="197004217" sldId="258"/>
            <ac:spMk id="19" creationId="{0D9B8FD4-CDEB-4EB4-B4DE-C89E11938958}"/>
          </ac:spMkLst>
        </pc:spChg>
        <pc:spChg chg="add">
          <ac:chgData name="Paula Iverson" userId="S::paula.iverson@parkview.com::69cdf4f8-83e3-4764-bf8d-c09f3f5c683a" providerId="AD" clId="Web-{8C8DB045-2D28-C955-803A-7A65B155AF42}" dt="2025-03-28T12:44:25.074" v="852"/>
          <ac:spMkLst>
            <pc:docMk/>
            <pc:sldMk cId="197004217" sldId="258"/>
            <ac:spMk id="21" creationId="{5A2E3D1D-9E9F-4739-BA14-D4D7FA9FBDD1}"/>
          </ac:spMkLst>
        </pc:spChg>
        <pc:spChg chg="add">
          <ac:chgData name="Paula Iverson" userId="S::paula.iverson@parkview.com::69cdf4f8-83e3-4764-bf8d-c09f3f5c683a" providerId="AD" clId="Web-{8C8DB045-2D28-C955-803A-7A65B155AF42}" dt="2025-03-28T12:44:25.074" v="852"/>
          <ac:spMkLst>
            <pc:docMk/>
            <pc:sldMk cId="197004217" sldId="258"/>
            <ac:spMk id="23" creationId="{1FFB365B-E9DC-4859-B8AB-CB83EEBE4E28}"/>
          </ac:spMkLst>
        </pc:spChg>
        <pc:spChg chg="add">
          <ac:chgData name="Paula Iverson" userId="S::paula.iverson@parkview.com::69cdf4f8-83e3-4764-bf8d-c09f3f5c683a" providerId="AD" clId="Web-{8C8DB045-2D28-C955-803A-7A65B155AF42}" dt="2025-03-28T12:44:25.074" v="852"/>
          <ac:spMkLst>
            <pc:docMk/>
            <pc:sldMk cId="197004217" sldId="258"/>
            <ac:spMk id="25" creationId="{8ADAB9C8-EB37-4914-A699-C716FC8FE4FE}"/>
          </ac:spMkLst>
        </pc:spChg>
      </pc:sldChg>
      <pc:sldChg chg="addSp delSp modSp new del mod setBg">
        <pc:chgData name="Paula Iverson" userId="S::paula.iverson@parkview.com::69cdf4f8-83e3-4764-bf8d-c09f3f5c683a" providerId="AD" clId="Web-{8C8DB045-2D28-C955-803A-7A65B155AF42}" dt="2025-03-28T14:20:44.851" v="2359"/>
        <pc:sldMkLst>
          <pc:docMk/>
          <pc:sldMk cId="2929334386" sldId="259"/>
        </pc:sldMkLst>
        <pc:spChg chg="del mod">
          <ac:chgData name="Paula Iverson" userId="S::paula.iverson@parkview.com::69cdf4f8-83e3-4764-bf8d-c09f3f5c683a" providerId="AD" clId="Web-{8C8DB045-2D28-C955-803A-7A65B155AF42}" dt="2025-03-28T11:51:38.442" v="146"/>
          <ac:spMkLst>
            <pc:docMk/>
            <pc:sldMk cId="2929334386" sldId="259"/>
            <ac:spMk id="2" creationId="{2330D4D6-5F21-3EF8-CED2-10A18B616E90}"/>
          </ac:spMkLst>
        </pc:spChg>
        <pc:spChg chg="mod">
          <ac:chgData name="Paula Iverson" userId="S::paula.iverson@parkview.com::69cdf4f8-83e3-4764-bf8d-c09f3f5c683a" providerId="AD" clId="Web-{8C8DB045-2D28-C955-803A-7A65B155AF42}" dt="2025-03-28T14:19:50.301" v="2327"/>
          <ac:spMkLst>
            <pc:docMk/>
            <pc:sldMk cId="2929334386" sldId="259"/>
            <ac:spMk id="3" creationId="{27743375-2CAD-A196-505B-8BBD9499F359}"/>
          </ac:spMkLst>
        </pc:spChg>
        <pc:spChg chg="add del">
          <ac:chgData name="Paula Iverson" userId="S::paula.iverson@parkview.com::69cdf4f8-83e3-4764-bf8d-c09f3f5c683a" providerId="AD" clId="Web-{8C8DB045-2D28-C955-803A-7A65B155AF42}" dt="2025-03-28T14:19:47.504" v="2324"/>
          <ac:spMkLst>
            <pc:docMk/>
            <pc:sldMk cId="2929334386" sldId="259"/>
            <ac:spMk id="8" creationId="{0D9B8FD4-CDEB-4EB4-B4DE-C89E11938958}"/>
          </ac:spMkLst>
        </pc:spChg>
        <pc:spChg chg="add del">
          <ac:chgData name="Paula Iverson" userId="S::paula.iverson@parkview.com::69cdf4f8-83e3-4764-bf8d-c09f3f5c683a" providerId="AD" clId="Web-{8C8DB045-2D28-C955-803A-7A65B155AF42}" dt="2025-03-28T14:19:47.504" v="2324"/>
          <ac:spMkLst>
            <pc:docMk/>
            <pc:sldMk cId="2929334386" sldId="259"/>
            <ac:spMk id="10" creationId="{5A2E3D1D-9E9F-4739-BA14-D4D7FA9FBDD1}"/>
          </ac:spMkLst>
        </pc:spChg>
        <pc:spChg chg="add del">
          <ac:chgData name="Paula Iverson" userId="S::paula.iverson@parkview.com::69cdf4f8-83e3-4764-bf8d-c09f3f5c683a" providerId="AD" clId="Web-{8C8DB045-2D28-C955-803A-7A65B155AF42}" dt="2025-03-28T14:19:47.504" v="2324"/>
          <ac:spMkLst>
            <pc:docMk/>
            <pc:sldMk cId="2929334386" sldId="259"/>
            <ac:spMk id="12" creationId="{1FFB365B-E9DC-4859-B8AB-CB83EEBE4E28}"/>
          </ac:spMkLst>
        </pc:spChg>
        <pc:spChg chg="add del">
          <ac:chgData name="Paula Iverson" userId="S::paula.iverson@parkview.com::69cdf4f8-83e3-4764-bf8d-c09f3f5c683a" providerId="AD" clId="Web-{8C8DB045-2D28-C955-803A-7A65B155AF42}" dt="2025-03-28T14:19:47.504" v="2324"/>
          <ac:spMkLst>
            <pc:docMk/>
            <pc:sldMk cId="2929334386" sldId="259"/>
            <ac:spMk id="14" creationId="{8ADAB9C8-EB37-4914-A699-C716FC8FE4FE}"/>
          </ac:spMkLst>
        </pc:spChg>
        <pc:spChg chg="add del">
          <ac:chgData name="Paula Iverson" userId="S::paula.iverson@parkview.com::69cdf4f8-83e3-4764-bf8d-c09f3f5c683a" providerId="AD" clId="Web-{8C8DB045-2D28-C955-803A-7A65B155AF42}" dt="2025-03-28T14:19:50.238" v="2326"/>
          <ac:spMkLst>
            <pc:docMk/>
            <pc:sldMk cId="2929334386" sldId="259"/>
            <ac:spMk id="16" creationId="{F3798573-F27B-47EB-8EA4-7EE34954C2D6}"/>
          </ac:spMkLst>
        </pc:spChg>
        <pc:spChg chg="add del">
          <ac:chgData name="Paula Iverson" userId="S::paula.iverson@parkview.com::69cdf4f8-83e3-4764-bf8d-c09f3f5c683a" providerId="AD" clId="Web-{8C8DB045-2D28-C955-803A-7A65B155AF42}" dt="2025-03-28T14:19:50.238" v="2326"/>
          <ac:spMkLst>
            <pc:docMk/>
            <pc:sldMk cId="2929334386" sldId="259"/>
            <ac:spMk id="17" creationId="{923E8915-D2AA-4327-A45A-972C3CA9574B}"/>
          </ac:spMkLst>
        </pc:spChg>
        <pc:spChg chg="add del">
          <ac:chgData name="Paula Iverson" userId="S::paula.iverson@parkview.com::69cdf4f8-83e3-4764-bf8d-c09f3f5c683a" providerId="AD" clId="Web-{8C8DB045-2D28-C955-803A-7A65B155AF42}" dt="2025-03-28T14:19:50.238" v="2326"/>
          <ac:spMkLst>
            <pc:docMk/>
            <pc:sldMk cId="2929334386" sldId="259"/>
            <ac:spMk id="18" creationId="{8302FC3C-9804-4950-B721-5FD704BA6065}"/>
          </ac:spMkLst>
        </pc:spChg>
        <pc:spChg chg="add">
          <ac:chgData name="Paula Iverson" userId="S::paula.iverson@parkview.com::69cdf4f8-83e3-4764-bf8d-c09f3f5c683a" providerId="AD" clId="Web-{8C8DB045-2D28-C955-803A-7A65B155AF42}" dt="2025-03-28T14:19:50.301" v="2327"/>
          <ac:spMkLst>
            <pc:docMk/>
            <pc:sldMk cId="2929334386" sldId="259"/>
            <ac:spMk id="22" creationId="{0D9B8FD4-CDEB-4EB4-B4DE-C89E11938958}"/>
          </ac:spMkLst>
        </pc:spChg>
        <pc:spChg chg="add">
          <ac:chgData name="Paula Iverson" userId="S::paula.iverson@parkview.com::69cdf4f8-83e3-4764-bf8d-c09f3f5c683a" providerId="AD" clId="Web-{8C8DB045-2D28-C955-803A-7A65B155AF42}" dt="2025-03-28T14:19:50.301" v="2327"/>
          <ac:spMkLst>
            <pc:docMk/>
            <pc:sldMk cId="2929334386" sldId="259"/>
            <ac:spMk id="23" creationId="{5A2E3D1D-9E9F-4739-BA14-D4D7FA9FBDD1}"/>
          </ac:spMkLst>
        </pc:spChg>
        <pc:spChg chg="add">
          <ac:chgData name="Paula Iverson" userId="S::paula.iverson@parkview.com::69cdf4f8-83e3-4764-bf8d-c09f3f5c683a" providerId="AD" clId="Web-{8C8DB045-2D28-C955-803A-7A65B155AF42}" dt="2025-03-28T14:19:50.301" v="2327"/>
          <ac:spMkLst>
            <pc:docMk/>
            <pc:sldMk cId="2929334386" sldId="259"/>
            <ac:spMk id="24" creationId="{1FFB365B-E9DC-4859-B8AB-CB83EEBE4E28}"/>
          </ac:spMkLst>
        </pc:spChg>
        <pc:spChg chg="add">
          <ac:chgData name="Paula Iverson" userId="S::paula.iverson@parkview.com::69cdf4f8-83e3-4764-bf8d-c09f3f5c683a" providerId="AD" clId="Web-{8C8DB045-2D28-C955-803A-7A65B155AF42}" dt="2025-03-28T14:19:50.301" v="2327"/>
          <ac:spMkLst>
            <pc:docMk/>
            <pc:sldMk cId="2929334386" sldId="259"/>
            <ac:spMk id="25" creationId="{8ADAB9C8-EB37-4914-A699-C716FC8FE4FE}"/>
          </ac:spMkLst>
        </pc:spChg>
        <pc:picChg chg="add del">
          <ac:chgData name="Paula Iverson" userId="S::paula.iverson@parkview.com::69cdf4f8-83e3-4764-bf8d-c09f3f5c683a" providerId="AD" clId="Web-{8C8DB045-2D28-C955-803A-7A65B155AF42}" dt="2025-03-28T14:19:50.238" v="2326"/>
          <ac:picMkLst>
            <pc:docMk/>
            <pc:sldMk cId="2929334386" sldId="259"/>
            <ac:picMk id="20" creationId="{3BC6EBB2-9BDC-4075-BA6B-43A9FBF9C86C}"/>
          </ac:picMkLst>
        </pc:picChg>
        <pc:cxnChg chg="add del">
          <ac:chgData name="Paula Iverson" userId="S::paula.iverson@parkview.com::69cdf4f8-83e3-4764-bf8d-c09f3f5c683a" providerId="AD" clId="Web-{8C8DB045-2D28-C955-803A-7A65B155AF42}" dt="2025-03-28T14:19:50.238" v="2326"/>
          <ac:cxnSpMkLst>
            <pc:docMk/>
            <pc:sldMk cId="2929334386" sldId="259"/>
            <ac:cxnSpMk id="19" creationId="{6B9695BD-ECF6-49CA-8877-8C493193C65D}"/>
          </ac:cxnSpMkLst>
        </pc:cxnChg>
      </pc:sldChg>
      <pc:sldChg chg="modSp new">
        <pc:chgData name="Paula Iverson" userId="S::paula.iverson@parkview.com::69cdf4f8-83e3-4764-bf8d-c09f3f5c683a" providerId="AD" clId="Web-{8C8DB045-2D28-C955-803A-7A65B155AF42}" dt="2025-03-28T12:05:58.074" v="367" actId="20577"/>
        <pc:sldMkLst>
          <pc:docMk/>
          <pc:sldMk cId="1252955492" sldId="260"/>
        </pc:sldMkLst>
        <pc:spChg chg="mod">
          <ac:chgData name="Paula Iverson" userId="S::paula.iverson@parkview.com::69cdf4f8-83e3-4764-bf8d-c09f3f5c683a" providerId="AD" clId="Web-{8C8DB045-2D28-C955-803A-7A65B155AF42}" dt="2025-03-28T12:05:58.074" v="367" actId="20577"/>
          <ac:spMkLst>
            <pc:docMk/>
            <pc:sldMk cId="1252955492" sldId="260"/>
            <ac:spMk id="2" creationId="{572D1F7B-ED5A-F2A7-8A09-0B4BDFBE0ED1}"/>
          </ac:spMkLst>
        </pc:spChg>
        <pc:spChg chg="mod">
          <ac:chgData name="Paula Iverson" userId="S::paula.iverson@parkview.com::69cdf4f8-83e3-4764-bf8d-c09f3f5c683a" providerId="AD" clId="Web-{8C8DB045-2D28-C955-803A-7A65B155AF42}" dt="2025-03-28T12:00:22.299" v="197" actId="20577"/>
          <ac:spMkLst>
            <pc:docMk/>
            <pc:sldMk cId="1252955492" sldId="260"/>
            <ac:spMk id="3" creationId="{5C3B4CE6-6E27-2A75-5C28-7AB302189FEA}"/>
          </ac:spMkLst>
        </pc:spChg>
      </pc:sldChg>
      <pc:sldChg chg="modSp new del">
        <pc:chgData name="Paula Iverson" userId="S::paula.iverson@parkview.com::69cdf4f8-83e3-4764-bf8d-c09f3f5c683a" providerId="AD" clId="Web-{8C8DB045-2D28-C955-803A-7A65B155AF42}" dt="2025-03-28T11:52:46.319" v="155"/>
        <pc:sldMkLst>
          <pc:docMk/>
          <pc:sldMk cId="2894057565" sldId="260"/>
        </pc:sldMkLst>
        <pc:spChg chg="mod">
          <ac:chgData name="Paula Iverson" userId="S::paula.iverson@parkview.com::69cdf4f8-83e3-4764-bf8d-c09f3f5c683a" providerId="AD" clId="Web-{8C8DB045-2D28-C955-803A-7A65B155AF42}" dt="2025-03-28T11:52:38.271" v="154" actId="20577"/>
          <ac:spMkLst>
            <pc:docMk/>
            <pc:sldMk cId="2894057565" sldId="260"/>
            <ac:spMk id="2" creationId="{9382A8F4-484B-B9F4-9FD0-2EFE7FD96747}"/>
          </ac:spMkLst>
        </pc:spChg>
      </pc:sldChg>
      <pc:sldChg chg="delSp modSp new">
        <pc:chgData name="Paula Iverson" userId="S::paula.iverson@parkview.com::69cdf4f8-83e3-4764-bf8d-c09f3f5c683a" providerId="AD" clId="Web-{8C8DB045-2D28-C955-803A-7A65B155AF42}" dt="2025-03-28T12:11:18.301" v="402" actId="20577"/>
        <pc:sldMkLst>
          <pc:docMk/>
          <pc:sldMk cId="3233951437" sldId="261"/>
        </pc:sldMkLst>
        <pc:spChg chg="mod">
          <ac:chgData name="Paula Iverson" userId="S::paula.iverson@parkview.com::69cdf4f8-83e3-4764-bf8d-c09f3f5c683a" providerId="AD" clId="Web-{8C8DB045-2D28-C955-803A-7A65B155AF42}" dt="2025-03-28T12:11:18.301" v="402" actId="20577"/>
          <ac:spMkLst>
            <pc:docMk/>
            <pc:sldMk cId="3233951437" sldId="261"/>
            <ac:spMk id="2" creationId="{7A917BA8-4C29-D9DC-BE7C-780DED29801F}"/>
          </ac:spMkLst>
        </pc:spChg>
        <pc:spChg chg="del mod">
          <ac:chgData name="Paula Iverson" userId="S::paula.iverson@parkview.com::69cdf4f8-83e3-4764-bf8d-c09f3f5c683a" providerId="AD" clId="Web-{8C8DB045-2D28-C955-803A-7A65B155AF42}" dt="2025-03-28T12:07:12.779" v="373"/>
          <ac:spMkLst>
            <pc:docMk/>
            <pc:sldMk cId="3233951437" sldId="261"/>
            <ac:spMk id="3" creationId="{18B72FA2-72EE-1AB2-A7B2-3F3151281406}"/>
          </ac:spMkLst>
        </pc:spChg>
        <pc:spChg chg="mod">
          <ac:chgData name="Paula Iverson" userId="S::paula.iverson@parkview.com::69cdf4f8-83e3-4764-bf8d-c09f3f5c683a" providerId="AD" clId="Web-{8C8DB045-2D28-C955-803A-7A65B155AF42}" dt="2025-03-28T12:09:36.799" v="393" actId="14100"/>
          <ac:spMkLst>
            <pc:docMk/>
            <pc:sldMk cId="3233951437" sldId="261"/>
            <ac:spMk id="4" creationId="{E54912BD-B126-1066-E80E-0B08159ECDC8}"/>
          </ac:spMkLst>
        </pc:spChg>
        <pc:spChg chg="del">
          <ac:chgData name="Paula Iverson" userId="S::paula.iverson@parkview.com::69cdf4f8-83e3-4764-bf8d-c09f3f5c683a" providerId="AD" clId="Web-{8C8DB045-2D28-C955-803A-7A65B155AF42}" dt="2025-03-28T12:07:16.482" v="374"/>
          <ac:spMkLst>
            <pc:docMk/>
            <pc:sldMk cId="3233951437" sldId="261"/>
            <ac:spMk id="5" creationId="{3E01DFE7-FE2E-DEB1-7BF5-168534E630A9}"/>
          </ac:spMkLst>
        </pc:spChg>
        <pc:spChg chg="mod">
          <ac:chgData name="Paula Iverson" userId="S::paula.iverson@parkview.com::69cdf4f8-83e3-4764-bf8d-c09f3f5c683a" providerId="AD" clId="Web-{8C8DB045-2D28-C955-803A-7A65B155AF42}" dt="2025-03-28T12:09:39.580" v="394" actId="14100"/>
          <ac:spMkLst>
            <pc:docMk/>
            <pc:sldMk cId="3233951437" sldId="261"/>
            <ac:spMk id="6" creationId="{8C246F3C-31D4-643D-48F4-9A3243D48FB1}"/>
          </ac:spMkLst>
        </pc:spChg>
      </pc:sldChg>
      <pc:sldChg chg="addSp delSp modSp new mod setBg setClrOvrMap">
        <pc:chgData name="Paula Iverson" userId="S::paula.iverson@parkview.com::69cdf4f8-83e3-4764-bf8d-c09f3f5c683a" providerId="AD" clId="Web-{8C8DB045-2D28-C955-803A-7A65B155AF42}" dt="2025-03-28T12:46:06.576" v="858"/>
        <pc:sldMkLst>
          <pc:docMk/>
          <pc:sldMk cId="178354251" sldId="262"/>
        </pc:sldMkLst>
        <pc:spChg chg="mod">
          <ac:chgData name="Paula Iverson" userId="S::paula.iverson@parkview.com::69cdf4f8-83e3-4764-bf8d-c09f3f5c683a" providerId="AD" clId="Web-{8C8DB045-2D28-C955-803A-7A65B155AF42}" dt="2025-03-28T12:46:06.576" v="858"/>
          <ac:spMkLst>
            <pc:docMk/>
            <pc:sldMk cId="178354251" sldId="262"/>
            <ac:spMk id="2" creationId="{928B779C-6411-2ABA-E164-82E7D4125312}"/>
          </ac:spMkLst>
        </pc:spChg>
        <pc:spChg chg="mod">
          <ac:chgData name="Paula Iverson" userId="S::paula.iverson@parkview.com::69cdf4f8-83e3-4764-bf8d-c09f3f5c683a" providerId="AD" clId="Web-{8C8DB045-2D28-C955-803A-7A65B155AF42}" dt="2025-03-28T12:46:06.576" v="858"/>
          <ac:spMkLst>
            <pc:docMk/>
            <pc:sldMk cId="178354251" sldId="262"/>
            <ac:spMk id="3" creationId="{EEAD84DC-29B3-69B1-0999-E84055E7037C}"/>
          </ac:spMkLst>
        </pc:spChg>
        <pc:spChg chg="add del">
          <ac:chgData name="Paula Iverson" userId="S::paula.iverson@parkview.com::69cdf4f8-83e3-4764-bf8d-c09f3f5c683a" providerId="AD" clId="Web-{8C8DB045-2D28-C955-803A-7A65B155AF42}" dt="2025-03-28T12:45:53.951" v="855"/>
          <ac:spMkLst>
            <pc:docMk/>
            <pc:sldMk cId="178354251" sldId="262"/>
            <ac:spMk id="8" creationId="{0D9B8FD4-CDEB-4EB4-B4DE-C89E11938958}"/>
          </ac:spMkLst>
        </pc:spChg>
        <pc:spChg chg="add del">
          <ac:chgData name="Paula Iverson" userId="S::paula.iverson@parkview.com::69cdf4f8-83e3-4764-bf8d-c09f3f5c683a" providerId="AD" clId="Web-{8C8DB045-2D28-C955-803A-7A65B155AF42}" dt="2025-03-28T12:45:53.951" v="855"/>
          <ac:spMkLst>
            <pc:docMk/>
            <pc:sldMk cId="178354251" sldId="262"/>
            <ac:spMk id="10" creationId="{5A2E3D1D-9E9F-4739-BA14-D4D7FA9FBDD1}"/>
          </ac:spMkLst>
        </pc:spChg>
        <pc:spChg chg="add del">
          <ac:chgData name="Paula Iverson" userId="S::paula.iverson@parkview.com::69cdf4f8-83e3-4764-bf8d-c09f3f5c683a" providerId="AD" clId="Web-{8C8DB045-2D28-C955-803A-7A65B155AF42}" dt="2025-03-28T12:45:53.951" v="855"/>
          <ac:spMkLst>
            <pc:docMk/>
            <pc:sldMk cId="178354251" sldId="262"/>
            <ac:spMk id="12" creationId="{1FFB365B-E9DC-4859-B8AB-CB83EEBE4E28}"/>
          </ac:spMkLst>
        </pc:spChg>
        <pc:spChg chg="add del">
          <ac:chgData name="Paula Iverson" userId="S::paula.iverson@parkview.com::69cdf4f8-83e3-4764-bf8d-c09f3f5c683a" providerId="AD" clId="Web-{8C8DB045-2D28-C955-803A-7A65B155AF42}" dt="2025-03-28T12:45:53.951" v="855"/>
          <ac:spMkLst>
            <pc:docMk/>
            <pc:sldMk cId="178354251" sldId="262"/>
            <ac:spMk id="14" creationId="{8ADAB9C8-EB37-4914-A699-C716FC8FE4FE}"/>
          </ac:spMkLst>
        </pc:spChg>
        <pc:spChg chg="add del">
          <ac:chgData name="Paula Iverson" userId="S::paula.iverson@parkview.com::69cdf4f8-83e3-4764-bf8d-c09f3f5c683a" providerId="AD" clId="Web-{8C8DB045-2D28-C955-803A-7A65B155AF42}" dt="2025-03-28T12:46:06.561" v="857"/>
          <ac:spMkLst>
            <pc:docMk/>
            <pc:sldMk cId="178354251" sldId="262"/>
            <ac:spMk id="16" creationId="{F3798573-F27B-47EB-8EA4-7EE34954C2D6}"/>
          </ac:spMkLst>
        </pc:spChg>
        <pc:spChg chg="add del">
          <ac:chgData name="Paula Iverson" userId="S::paula.iverson@parkview.com::69cdf4f8-83e3-4764-bf8d-c09f3f5c683a" providerId="AD" clId="Web-{8C8DB045-2D28-C955-803A-7A65B155AF42}" dt="2025-03-28T12:46:06.561" v="857"/>
          <ac:spMkLst>
            <pc:docMk/>
            <pc:sldMk cId="178354251" sldId="262"/>
            <ac:spMk id="17" creationId="{923E8915-D2AA-4327-A45A-972C3CA9574B}"/>
          </ac:spMkLst>
        </pc:spChg>
        <pc:spChg chg="add del">
          <ac:chgData name="Paula Iverson" userId="S::paula.iverson@parkview.com::69cdf4f8-83e3-4764-bf8d-c09f3f5c683a" providerId="AD" clId="Web-{8C8DB045-2D28-C955-803A-7A65B155AF42}" dt="2025-03-28T12:46:06.561" v="857"/>
          <ac:spMkLst>
            <pc:docMk/>
            <pc:sldMk cId="178354251" sldId="262"/>
            <ac:spMk id="18" creationId="{8302FC3C-9804-4950-B721-5FD704BA6065}"/>
          </ac:spMkLst>
        </pc:spChg>
        <pc:spChg chg="add">
          <ac:chgData name="Paula Iverson" userId="S::paula.iverson@parkview.com::69cdf4f8-83e3-4764-bf8d-c09f3f5c683a" providerId="AD" clId="Web-{8C8DB045-2D28-C955-803A-7A65B155AF42}" dt="2025-03-28T12:46:06.576" v="858"/>
          <ac:spMkLst>
            <pc:docMk/>
            <pc:sldMk cId="178354251" sldId="262"/>
            <ac:spMk id="22" creationId="{052BEFF1-896C-45B1-B02C-96A6A1BC389A}"/>
          </ac:spMkLst>
        </pc:spChg>
        <pc:spChg chg="add">
          <ac:chgData name="Paula Iverson" userId="S::paula.iverson@parkview.com::69cdf4f8-83e3-4764-bf8d-c09f3f5c683a" providerId="AD" clId="Web-{8C8DB045-2D28-C955-803A-7A65B155AF42}" dt="2025-03-28T12:46:06.576" v="858"/>
          <ac:spMkLst>
            <pc:docMk/>
            <pc:sldMk cId="178354251" sldId="262"/>
            <ac:spMk id="23" creationId="{BB237A14-61B1-4C00-A670-5D8D68A8668E}"/>
          </ac:spMkLst>
        </pc:spChg>
        <pc:spChg chg="add">
          <ac:chgData name="Paula Iverson" userId="S::paula.iverson@parkview.com::69cdf4f8-83e3-4764-bf8d-c09f3f5c683a" providerId="AD" clId="Web-{8C8DB045-2D28-C955-803A-7A65B155AF42}" dt="2025-03-28T12:46:06.576" v="858"/>
          <ac:spMkLst>
            <pc:docMk/>
            <pc:sldMk cId="178354251" sldId="262"/>
            <ac:spMk id="24" creationId="{8598F259-6F54-47A3-8D13-1603D786A328}"/>
          </ac:spMkLst>
        </pc:spChg>
        <pc:spChg chg="add">
          <ac:chgData name="Paula Iverson" userId="S::paula.iverson@parkview.com::69cdf4f8-83e3-4764-bf8d-c09f3f5c683a" providerId="AD" clId="Web-{8C8DB045-2D28-C955-803A-7A65B155AF42}" dt="2025-03-28T12:46:06.576" v="858"/>
          <ac:spMkLst>
            <pc:docMk/>
            <pc:sldMk cId="178354251" sldId="262"/>
            <ac:spMk id="25" creationId="{0BA768A8-4FED-4ED8-9E46-6BE72188ECD2}"/>
          </ac:spMkLst>
        </pc:spChg>
        <pc:picChg chg="add del">
          <ac:chgData name="Paula Iverson" userId="S::paula.iverson@parkview.com::69cdf4f8-83e3-4764-bf8d-c09f3f5c683a" providerId="AD" clId="Web-{8C8DB045-2D28-C955-803A-7A65B155AF42}" dt="2025-03-28T12:46:06.561" v="857"/>
          <ac:picMkLst>
            <pc:docMk/>
            <pc:sldMk cId="178354251" sldId="262"/>
            <ac:picMk id="20" creationId="{3BC6EBB2-9BDC-4075-BA6B-43A9FBF9C86C}"/>
          </ac:picMkLst>
        </pc:picChg>
        <pc:cxnChg chg="add del">
          <ac:chgData name="Paula Iverson" userId="S::paula.iverson@parkview.com::69cdf4f8-83e3-4764-bf8d-c09f3f5c683a" providerId="AD" clId="Web-{8C8DB045-2D28-C955-803A-7A65B155AF42}" dt="2025-03-28T12:46:06.561" v="857"/>
          <ac:cxnSpMkLst>
            <pc:docMk/>
            <pc:sldMk cId="178354251" sldId="262"/>
            <ac:cxnSpMk id="19" creationId="{6B9695BD-ECF6-49CA-8877-8C493193C65D}"/>
          </ac:cxnSpMkLst>
        </pc:cxnChg>
      </pc:sldChg>
      <pc:sldChg chg="modSp new del ord">
        <pc:chgData name="Paula Iverson" userId="S::paula.iverson@parkview.com::69cdf4f8-83e3-4764-bf8d-c09f3f5c683a" providerId="AD" clId="Web-{8C8DB045-2D28-C955-803A-7A65B155AF42}" dt="2025-03-28T12:17:46.484" v="486"/>
        <pc:sldMkLst>
          <pc:docMk/>
          <pc:sldMk cId="3792178153" sldId="263"/>
        </pc:sldMkLst>
        <pc:spChg chg="mod">
          <ac:chgData name="Paula Iverson" userId="S::paula.iverson@parkview.com::69cdf4f8-83e3-4764-bf8d-c09f3f5c683a" providerId="AD" clId="Web-{8C8DB045-2D28-C955-803A-7A65B155AF42}" dt="2025-03-28T12:17:43.343" v="485" actId="20577"/>
          <ac:spMkLst>
            <pc:docMk/>
            <pc:sldMk cId="3792178153" sldId="263"/>
            <ac:spMk id="2" creationId="{6ECAB0A8-9D59-70E0-10AA-B51A8AF10CB7}"/>
          </ac:spMkLst>
        </pc:spChg>
      </pc:sldChg>
      <pc:sldChg chg="addSp modSp new">
        <pc:chgData name="Paula Iverson" userId="S::paula.iverson@parkview.com::69cdf4f8-83e3-4764-bf8d-c09f3f5c683a" providerId="AD" clId="Web-{8C8DB045-2D28-C955-803A-7A65B155AF42}" dt="2025-03-28T12:16:48.654" v="484" actId="20577"/>
        <pc:sldMkLst>
          <pc:docMk/>
          <pc:sldMk cId="1142295996" sldId="264"/>
        </pc:sldMkLst>
        <pc:spChg chg="mod">
          <ac:chgData name="Paula Iverson" userId="S::paula.iverson@parkview.com::69cdf4f8-83e3-4764-bf8d-c09f3f5c683a" providerId="AD" clId="Web-{8C8DB045-2D28-C955-803A-7A65B155AF42}" dt="2025-03-28T12:16:11.559" v="476" actId="14100"/>
          <ac:spMkLst>
            <pc:docMk/>
            <pc:sldMk cId="1142295996" sldId="264"/>
            <ac:spMk id="2" creationId="{5931F99A-F2EB-71B6-7B6F-0671466007F3}"/>
          </ac:spMkLst>
        </pc:spChg>
        <pc:spChg chg="mod">
          <ac:chgData name="Paula Iverson" userId="S::paula.iverson@parkview.com::69cdf4f8-83e3-4764-bf8d-c09f3f5c683a" providerId="AD" clId="Web-{8C8DB045-2D28-C955-803A-7A65B155AF42}" dt="2025-03-28T12:16:16.841" v="478" actId="14100"/>
          <ac:spMkLst>
            <pc:docMk/>
            <pc:sldMk cId="1142295996" sldId="264"/>
            <ac:spMk id="3" creationId="{3582029F-8B77-327D-F598-325202BDB6AB}"/>
          </ac:spMkLst>
        </pc:spChg>
        <pc:spChg chg="mod">
          <ac:chgData name="Paula Iverson" userId="S::paula.iverson@parkview.com::69cdf4f8-83e3-4764-bf8d-c09f3f5c683a" providerId="AD" clId="Web-{8C8DB045-2D28-C955-803A-7A65B155AF42}" dt="2025-03-28T12:16:25.357" v="481" actId="14100"/>
          <ac:spMkLst>
            <pc:docMk/>
            <pc:sldMk cId="1142295996" sldId="264"/>
            <ac:spMk id="4" creationId="{A107979E-7302-121A-FFFF-E724DE6454CC}"/>
          </ac:spMkLst>
        </pc:spChg>
        <pc:spChg chg="mod">
          <ac:chgData name="Paula Iverson" userId="S::paula.iverson@parkview.com::69cdf4f8-83e3-4764-bf8d-c09f3f5c683a" providerId="AD" clId="Web-{8C8DB045-2D28-C955-803A-7A65B155AF42}" dt="2025-03-28T12:16:36.076" v="483" actId="14100"/>
          <ac:spMkLst>
            <pc:docMk/>
            <pc:sldMk cId="1142295996" sldId="264"/>
            <ac:spMk id="5" creationId="{A80CFB75-6BDF-7F4C-6890-5F0321AAC986}"/>
          </ac:spMkLst>
        </pc:spChg>
        <pc:spChg chg="mod">
          <ac:chgData name="Paula Iverson" userId="S::paula.iverson@parkview.com::69cdf4f8-83e3-4764-bf8d-c09f3f5c683a" providerId="AD" clId="Web-{8C8DB045-2D28-C955-803A-7A65B155AF42}" dt="2025-03-28T12:16:28.185" v="482" actId="14100"/>
          <ac:spMkLst>
            <pc:docMk/>
            <pc:sldMk cId="1142295996" sldId="264"/>
            <ac:spMk id="6" creationId="{600E8350-1123-B26F-06F7-E09D39AA638C}"/>
          </ac:spMkLst>
        </pc:spChg>
        <pc:spChg chg="add mod">
          <ac:chgData name="Paula Iverson" userId="S::paula.iverson@parkview.com::69cdf4f8-83e3-4764-bf8d-c09f3f5c683a" providerId="AD" clId="Web-{8C8DB045-2D28-C955-803A-7A65B155AF42}" dt="2025-03-28T12:16:48.654" v="484" actId="20577"/>
          <ac:spMkLst>
            <pc:docMk/>
            <pc:sldMk cId="1142295996" sldId="264"/>
            <ac:spMk id="7" creationId="{FE77359D-FC14-394C-F666-C65DB8C8E142}"/>
          </ac:spMkLst>
        </pc:spChg>
      </pc:sldChg>
      <pc:sldChg chg="addSp delSp modSp new mod setBg setClrOvrMap">
        <pc:chgData name="Paula Iverson" userId="S::paula.iverson@parkview.com::69cdf4f8-83e3-4764-bf8d-c09f3f5c683a" providerId="AD" clId="Web-{8C8DB045-2D28-C955-803A-7A65B155AF42}" dt="2025-03-28T12:48:00.689" v="864"/>
        <pc:sldMkLst>
          <pc:docMk/>
          <pc:sldMk cId="1423662561" sldId="265"/>
        </pc:sldMkLst>
        <pc:spChg chg="mod">
          <ac:chgData name="Paula Iverson" userId="S::paula.iverson@parkview.com::69cdf4f8-83e3-4764-bf8d-c09f3f5c683a" providerId="AD" clId="Web-{8C8DB045-2D28-C955-803A-7A65B155AF42}" dt="2025-03-28T12:48:00.689" v="864"/>
          <ac:spMkLst>
            <pc:docMk/>
            <pc:sldMk cId="1423662561" sldId="265"/>
            <ac:spMk id="2" creationId="{61F11F35-01A6-D06B-AEA5-E9B11CF7C714}"/>
          </ac:spMkLst>
        </pc:spChg>
        <pc:spChg chg="mod">
          <ac:chgData name="Paula Iverson" userId="S::paula.iverson@parkview.com::69cdf4f8-83e3-4764-bf8d-c09f3f5c683a" providerId="AD" clId="Web-{8C8DB045-2D28-C955-803A-7A65B155AF42}" dt="2025-03-28T12:48:00.689" v="864"/>
          <ac:spMkLst>
            <pc:docMk/>
            <pc:sldMk cId="1423662561" sldId="265"/>
            <ac:spMk id="3" creationId="{3E8BF9C3-8C16-8CB8-942C-AAFDA7641DC5}"/>
          </ac:spMkLst>
        </pc:spChg>
        <pc:spChg chg="add del">
          <ac:chgData name="Paula Iverson" userId="S::paula.iverson@parkview.com::69cdf4f8-83e3-4764-bf8d-c09f3f5c683a" providerId="AD" clId="Web-{8C8DB045-2D28-C955-803A-7A65B155AF42}" dt="2025-03-28T12:46:56.640" v="860"/>
          <ac:spMkLst>
            <pc:docMk/>
            <pc:sldMk cId="1423662561" sldId="265"/>
            <ac:spMk id="8" creationId="{923E8915-D2AA-4327-A45A-972C3CA9574B}"/>
          </ac:spMkLst>
        </pc:spChg>
        <pc:spChg chg="add del">
          <ac:chgData name="Paula Iverson" userId="S::paula.iverson@parkview.com::69cdf4f8-83e3-4764-bf8d-c09f3f5c683a" providerId="AD" clId="Web-{8C8DB045-2D28-C955-803A-7A65B155AF42}" dt="2025-03-28T12:46:56.640" v="860"/>
          <ac:spMkLst>
            <pc:docMk/>
            <pc:sldMk cId="1423662561" sldId="265"/>
            <ac:spMk id="10" creationId="{8302FC3C-9804-4950-B721-5FD704BA6065}"/>
          </ac:spMkLst>
        </pc:spChg>
        <pc:spChg chg="add del">
          <ac:chgData name="Paula Iverson" userId="S::paula.iverson@parkview.com::69cdf4f8-83e3-4764-bf8d-c09f3f5c683a" providerId="AD" clId="Web-{8C8DB045-2D28-C955-803A-7A65B155AF42}" dt="2025-03-28T12:46:56.640" v="860"/>
          <ac:spMkLst>
            <pc:docMk/>
            <pc:sldMk cId="1423662561" sldId="265"/>
            <ac:spMk id="16" creationId="{F3798573-F27B-47EB-8EA4-7EE34954C2D6}"/>
          </ac:spMkLst>
        </pc:spChg>
        <pc:spChg chg="add del">
          <ac:chgData name="Paula Iverson" userId="S::paula.iverson@parkview.com::69cdf4f8-83e3-4764-bf8d-c09f3f5c683a" providerId="AD" clId="Web-{8C8DB045-2D28-C955-803A-7A65B155AF42}" dt="2025-03-28T12:47:13.406" v="862"/>
          <ac:spMkLst>
            <pc:docMk/>
            <pc:sldMk cId="1423662561" sldId="265"/>
            <ac:spMk id="18" creationId="{052BEFF1-896C-45B1-B02C-96A6A1BC389A}"/>
          </ac:spMkLst>
        </pc:spChg>
        <pc:spChg chg="add del">
          <ac:chgData name="Paula Iverson" userId="S::paula.iverson@parkview.com::69cdf4f8-83e3-4764-bf8d-c09f3f5c683a" providerId="AD" clId="Web-{8C8DB045-2D28-C955-803A-7A65B155AF42}" dt="2025-03-28T12:47:13.406" v="862"/>
          <ac:spMkLst>
            <pc:docMk/>
            <pc:sldMk cId="1423662561" sldId="265"/>
            <ac:spMk id="19" creationId="{BB237A14-61B1-4C00-A670-5D8D68A8668E}"/>
          </ac:spMkLst>
        </pc:spChg>
        <pc:spChg chg="add del">
          <ac:chgData name="Paula Iverson" userId="S::paula.iverson@parkview.com::69cdf4f8-83e3-4764-bf8d-c09f3f5c683a" providerId="AD" clId="Web-{8C8DB045-2D28-C955-803A-7A65B155AF42}" dt="2025-03-28T12:47:13.406" v="862"/>
          <ac:spMkLst>
            <pc:docMk/>
            <pc:sldMk cId="1423662561" sldId="265"/>
            <ac:spMk id="20" creationId="{8598F259-6F54-47A3-8D13-1603D786A328}"/>
          </ac:spMkLst>
        </pc:spChg>
        <pc:spChg chg="add del">
          <ac:chgData name="Paula Iverson" userId="S::paula.iverson@parkview.com::69cdf4f8-83e3-4764-bf8d-c09f3f5c683a" providerId="AD" clId="Web-{8C8DB045-2D28-C955-803A-7A65B155AF42}" dt="2025-03-28T12:47:13.406" v="862"/>
          <ac:spMkLst>
            <pc:docMk/>
            <pc:sldMk cId="1423662561" sldId="265"/>
            <ac:spMk id="21" creationId="{0BA768A8-4FED-4ED8-9E46-6BE72188ECD2}"/>
          </ac:spMkLst>
        </pc:spChg>
        <pc:spChg chg="add del">
          <ac:chgData name="Paula Iverson" userId="S::paula.iverson@parkview.com::69cdf4f8-83e3-4764-bf8d-c09f3f5c683a" providerId="AD" clId="Web-{8C8DB045-2D28-C955-803A-7A65B155AF42}" dt="2025-03-28T12:48:00.689" v="864"/>
          <ac:spMkLst>
            <pc:docMk/>
            <pc:sldMk cId="1423662561" sldId="265"/>
            <ac:spMk id="26" creationId="{0D9B8FD4-CDEB-4EB4-B4DE-C89E11938958}"/>
          </ac:spMkLst>
        </pc:spChg>
        <pc:spChg chg="add del">
          <ac:chgData name="Paula Iverson" userId="S::paula.iverson@parkview.com::69cdf4f8-83e3-4764-bf8d-c09f3f5c683a" providerId="AD" clId="Web-{8C8DB045-2D28-C955-803A-7A65B155AF42}" dt="2025-03-28T12:48:00.689" v="864"/>
          <ac:spMkLst>
            <pc:docMk/>
            <pc:sldMk cId="1423662561" sldId="265"/>
            <ac:spMk id="28" creationId="{5A2E3D1D-9E9F-4739-BA14-D4D7FA9FBDD1}"/>
          </ac:spMkLst>
        </pc:spChg>
        <pc:spChg chg="add del">
          <ac:chgData name="Paula Iverson" userId="S::paula.iverson@parkview.com::69cdf4f8-83e3-4764-bf8d-c09f3f5c683a" providerId="AD" clId="Web-{8C8DB045-2D28-C955-803A-7A65B155AF42}" dt="2025-03-28T12:48:00.689" v="864"/>
          <ac:spMkLst>
            <pc:docMk/>
            <pc:sldMk cId="1423662561" sldId="265"/>
            <ac:spMk id="30" creationId="{1FFB365B-E9DC-4859-B8AB-CB83EEBE4E28}"/>
          </ac:spMkLst>
        </pc:spChg>
        <pc:spChg chg="add del">
          <ac:chgData name="Paula Iverson" userId="S::paula.iverson@parkview.com::69cdf4f8-83e3-4764-bf8d-c09f3f5c683a" providerId="AD" clId="Web-{8C8DB045-2D28-C955-803A-7A65B155AF42}" dt="2025-03-28T12:48:00.689" v="864"/>
          <ac:spMkLst>
            <pc:docMk/>
            <pc:sldMk cId="1423662561" sldId="265"/>
            <ac:spMk id="32" creationId="{8ADAB9C8-EB37-4914-A699-C716FC8FE4FE}"/>
          </ac:spMkLst>
        </pc:spChg>
        <pc:spChg chg="add">
          <ac:chgData name="Paula Iverson" userId="S::paula.iverson@parkview.com::69cdf4f8-83e3-4764-bf8d-c09f3f5c683a" providerId="AD" clId="Web-{8C8DB045-2D28-C955-803A-7A65B155AF42}" dt="2025-03-28T12:48:00.689" v="864"/>
          <ac:spMkLst>
            <pc:docMk/>
            <pc:sldMk cId="1423662561" sldId="265"/>
            <ac:spMk id="37" creationId="{923E8915-D2AA-4327-A45A-972C3CA9574B}"/>
          </ac:spMkLst>
        </pc:spChg>
        <pc:spChg chg="add">
          <ac:chgData name="Paula Iverson" userId="S::paula.iverson@parkview.com::69cdf4f8-83e3-4764-bf8d-c09f3f5c683a" providerId="AD" clId="Web-{8C8DB045-2D28-C955-803A-7A65B155AF42}" dt="2025-03-28T12:48:00.689" v="864"/>
          <ac:spMkLst>
            <pc:docMk/>
            <pc:sldMk cId="1423662561" sldId="265"/>
            <ac:spMk id="39" creationId="{8302FC3C-9804-4950-B721-5FD704BA6065}"/>
          </ac:spMkLst>
        </pc:spChg>
        <pc:spChg chg="add">
          <ac:chgData name="Paula Iverson" userId="S::paula.iverson@parkview.com::69cdf4f8-83e3-4764-bf8d-c09f3f5c683a" providerId="AD" clId="Web-{8C8DB045-2D28-C955-803A-7A65B155AF42}" dt="2025-03-28T12:48:00.689" v="864"/>
          <ac:spMkLst>
            <pc:docMk/>
            <pc:sldMk cId="1423662561" sldId="265"/>
            <ac:spMk id="45" creationId="{F3798573-F27B-47EB-8EA4-7EE34954C2D6}"/>
          </ac:spMkLst>
        </pc:spChg>
        <pc:picChg chg="add del">
          <ac:chgData name="Paula Iverson" userId="S::paula.iverson@parkview.com::69cdf4f8-83e3-4764-bf8d-c09f3f5c683a" providerId="AD" clId="Web-{8C8DB045-2D28-C955-803A-7A65B155AF42}" dt="2025-03-28T12:46:56.640" v="860"/>
          <ac:picMkLst>
            <pc:docMk/>
            <pc:sldMk cId="1423662561" sldId="265"/>
            <ac:picMk id="14" creationId="{3BC6EBB2-9BDC-4075-BA6B-43A9FBF9C86C}"/>
          </ac:picMkLst>
        </pc:picChg>
        <pc:picChg chg="add">
          <ac:chgData name="Paula Iverson" userId="S::paula.iverson@parkview.com::69cdf4f8-83e3-4764-bf8d-c09f3f5c683a" providerId="AD" clId="Web-{8C8DB045-2D28-C955-803A-7A65B155AF42}" dt="2025-03-28T12:48:00.689" v="864"/>
          <ac:picMkLst>
            <pc:docMk/>
            <pc:sldMk cId="1423662561" sldId="265"/>
            <ac:picMk id="43" creationId="{3BC6EBB2-9BDC-4075-BA6B-43A9FBF9C86C}"/>
          </ac:picMkLst>
        </pc:picChg>
        <pc:cxnChg chg="add del">
          <ac:chgData name="Paula Iverson" userId="S::paula.iverson@parkview.com::69cdf4f8-83e3-4764-bf8d-c09f3f5c683a" providerId="AD" clId="Web-{8C8DB045-2D28-C955-803A-7A65B155AF42}" dt="2025-03-28T12:46:56.640" v="860"/>
          <ac:cxnSpMkLst>
            <pc:docMk/>
            <pc:sldMk cId="1423662561" sldId="265"/>
            <ac:cxnSpMk id="12" creationId="{6B9695BD-ECF6-49CA-8877-8C493193C65D}"/>
          </ac:cxnSpMkLst>
        </pc:cxnChg>
      </pc:sldChg>
      <pc:sldChg chg="modSp new">
        <pc:chgData name="Paula Iverson" userId="S::paula.iverson@parkview.com::69cdf4f8-83e3-4764-bf8d-c09f3f5c683a" providerId="AD" clId="Web-{8C8DB045-2D28-C955-803A-7A65B155AF42}" dt="2025-03-28T12:31:20.584" v="653" actId="20577"/>
        <pc:sldMkLst>
          <pc:docMk/>
          <pc:sldMk cId="2587716022" sldId="266"/>
        </pc:sldMkLst>
        <pc:spChg chg="mod">
          <ac:chgData name="Paula Iverson" userId="S::paula.iverson@parkview.com::69cdf4f8-83e3-4764-bf8d-c09f3f5c683a" providerId="AD" clId="Web-{8C8DB045-2D28-C955-803A-7A65B155AF42}" dt="2025-03-28T12:27:44.672" v="583" actId="20577"/>
          <ac:spMkLst>
            <pc:docMk/>
            <pc:sldMk cId="2587716022" sldId="266"/>
            <ac:spMk id="2" creationId="{66451F45-8B4C-BD1A-B48E-44FC377179F2}"/>
          </ac:spMkLst>
        </pc:spChg>
        <pc:spChg chg="mod">
          <ac:chgData name="Paula Iverson" userId="S::paula.iverson@parkview.com::69cdf4f8-83e3-4764-bf8d-c09f3f5c683a" providerId="AD" clId="Web-{8C8DB045-2D28-C955-803A-7A65B155AF42}" dt="2025-03-28T12:31:20.584" v="653" actId="20577"/>
          <ac:spMkLst>
            <pc:docMk/>
            <pc:sldMk cId="2587716022" sldId="266"/>
            <ac:spMk id="3" creationId="{4623BE7C-3304-820D-EBA5-E07359548FF1}"/>
          </ac:spMkLst>
        </pc:spChg>
      </pc:sldChg>
      <pc:sldChg chg="addSp modSp new mod ord setBg">
        <pc:chgData name="Paula Iverson" userId="S::paula.iverson@parkview.com::69cdf4f8-83e3-4764-bf8d-c09f3f5c683a" providerId="AD" clId="Web-{8C8DB045-2D28-C955-803A-7A65B155AF42}" dt="2025-03-28T14:15:53.612" v="2287"/>
        <pc:sldMkLst>
          <pc:docMk/>
          <pc:sldMk cId="3639080012" sldId="267"/>
        </pc:sldMkLst>
        <pc:spChg chg="mod">
          <ac:chgData name="Paula Iverson" userId="S::paula.iverson@parkview.com::69cdf4f8-83e3-4764-bf8d-c09f3f5c683a" providerId="AD" clId="Web-{8C8DB045-2D28-C955-803A-7A65B155AF42}" dt="2025-03-28T12:47:40.142" v="863"/>
          <ac:spMkLst>
            <pc:docMk/>
            <pc:sldMk cId="3639080012" sldId="267"/>
            <ac:spMk id="2" creationId="{E21F2041-B16F-921A-85E7-49DDE583208C}"/>
          </ac:spMkLst>
        </pc:spChg>
        <pc:spChg chg="mod">
          <ac:chgData name="Paula Iverson" userId="S::paula.iverson@parkview.com::69cdf4f8-83e3-4764-bf8d-c09f3f5c683a" providerId="AD" clId="Web-{8C8DB045-2D28-C955-803A-7A65B155AF42}" dt="2025-03-28T14:15:28.313" v="2286" actId="20577"/>
          <ac:spMkLst>
            <pc:docMk/>
            <pc:sldMk cId="3639080012" sldId="267"/>
            <ac:spMk id="3" creationId="{D17A6119-1FD9-4164-D780-3E9258956FC1}"/>
          </ac:spMkLst>
        </pc:spChg>
        <pc:spChg chg="add">
          <ac:chgData name="Paula Iverson" userId="S::paula.iverson@parkview.com::69cdf4f8-83e3-4764-bf8d-c09f3f5c683a" providerId="AD" clId="Web-{8C8DB045-2D28-C955-803A-7A65B155AF42}" dt="2025-03-28T12:47:40.142" v="863"/>
          <ac:spMkLst>
            <pc:docMk/>
            <pc:sldMk cId="3639080012" sldId="267"/>
            <ac:spMk id="8" creationId="{0D9B8FD4-CDEB-4EB4-B4DE-C89E11938958}"/>
          </ac:spMkLst>
        </pc:spChg>
        <pc:spChg chg="add">
          <ac:chgData name="Paula Iverson" userId="S::paula.iverson@parkview.com::69cdf4f8-83e3-4764-bf8d-c09f3f5c683a" providerId="AD" clId="Web-{8C8DB045-2D28-C955-803A-7A65B155AF42}" dt="2025-03-28T12:47:40.142" v="863"/>
          <ac:spMkLst>
            <pc:docMk/>
            <pc:sldMk cId="3639080012" sldId="267"/>
            <ac:spMk id="10" creationId="{5A2E3D1D-9E9F-4739-BA14-D4D7FA9FBDD1}"/>
          </ac:spMkLst>
        </pc:spChg>
        <pc:spChg chg="add">
          <ac:chgData name="Paula Iverson" userId="S::paula.iverson@parkview.com::69cdf4f8-83e3-4764-bf8d-c09f3f5c683a" providerId="AD" clId="Web-{8C8DB045-2D28-C955-803A-7A65B155AF42}" dt="2025-03-28T12:47:40.142" v="863"/>
          <ac:spMkLst>
            <pc:docMk/>
            <pc:sldMk cId="3639080012" sldId="267"/>
            <ac:spMk id="12" creationId="{1FFB365B-E9DC-4859-B8AB-CB83EEBE4E28}"/>
          </ac:spMkLst>
        </pc:spChg>
        <pc:spChg chg="add">
          <ac:chgData name="Paula Iverson" userId="S::paula.iverson@parkview.com::69cdf4f8-83e3-4764-bf8d-c09f3f5c683a" providerId="AD" clId="Web-{8C8DB045-2D28-C955-803A-7A65B155AF42}" dt="2025-03-28T12:47:40.142" v="863"/>
          <ac:spMkLst>
            <pc:docMk/>
            <pc:sldMk cId="3639080012" sldId="267"/>
            <ac:spMk id="14" creationId="{8ADAB9C8-EB37-4914-A699-C716FC8FE4FE}"/>
          </ac:spMkLst>
        </pc:spChg>
      </pc:sldChg>
      <pc:sldChg chg="addSp modSp new mod setBg">
        <pc:chgData name="Paula Iverson" userId="S::paula.iverson@parkview.com::69cdf4f8-83e3-4764-bf8d-c09f3f5c683a" providerId="AD" clId="Web-{8C8DB045-2D28-C955-803A-7A65B155AF42}" dt="2025-03-28T12:42:49.821" v="850"/>
        <pc:sldMkLst>
          <pc:docMk/>
          <pc:sldMk cId="654904499" sldId="268"/>
        </pc:sldMkLst>
        <pc:spChg chg="mod">
          <ac:chgData name="Paula Iverson" userId="S::paula.iverson@parkview.com::69cdf4f8-83e3-4764-bf8d-c09f3f5c683a" providerId="AD" clId="Web-{8C8DB045-2D28-C955-803A-7A65B155AF42}" dt="2025-03-28T12:42:49.821" v="850"/>
          <ac:spMkLst>
            <pc:docMk/>
            <pc:sldMk cId="654904499" sldId="268"/>
            <ac:spMk id="2" creationId="{63EA1692-4F3F-D477-BBB1-129B78982D2A}"/>
          </ac:spMkLst>
        </pc:spChg>
        <pc:spChg chg="mod">
          <ac:chgData name="Paula Iverson" userId="S::paula.iverson@parkview.com::69cdf4f8-83e3-4764-bf8d-c09f3f5c683a" providerId="AD" clId="Web-{8C8DB045-2D28-C955-803A-7A65B155AF42}" dt="2025-03-28T12:42:49.821" v="850"/>
          <ac:spMkLst>
            <pc:docMk/>
            <pc:sldMk cId="654904499" sldId="268"/>
            <ac:spMk id="3" creationId="{98BCA19B-AF9F-819E-A9FA-9F2194DF360B}"/>
          </ac:spMkLst>
        </pc:spChg>
        <pc:spChg chg="add">
          <ac:chgData name="Paula Iverson" userId="S::paula.iverson@parkview.com::69cdf4f8-83e3-4764-bf8d-c09f3f5c683a" providerId="AD" clId="Web-{8C8DB045-2D28-C955-803A-7A65B155AF42}" dt="2025-03-28T12:42:49.821" v="850"/>
          <ac:spMkLst>
            <pc:docMk/>
            <pc:sldMk cId="654904499" sldId="268"/>
            <ac:spMk id="8" creationId="{923E8915-D2AA-4327-A45A-972C3CA9574B}"/>
          </ac:spMkLst>
        </pc:spChg>
        <pc:spChg chg="add">
          <ac:chgData name="Paula Iverson" userId="S::paula.iverson@parkview.com::69cdf4f8-83e3-4764-bf8d-c09f3f5c683a" providerId="AD" clId="Web-{8C8DB045-2D28-C955-803A-7A65B155AF42}" dt="2025-03-28T12:42:49.821" v="850"/>
          <ac:spMkLst>
            <pc:docMk/>
            <pc:sldMk cId="654904499" sldId="268"/>
            <ac:spMk id="10" creationId="{8302FC3C-9804-4950-B721-5FD704BA6065}"/>
          </ac:spMkLst>
        </pc:spChg>
        <pc:spChg chg="add">
          <ac:chgData name="Paula Iverson" userId="S::paula.iverson@parkview.com::69cdf4f8-83e3-4764-bf8d-c09f3f5c683a" providerId="AD" clId="Web-{8C8DB045-2D28-C955-803A-7A65B155AF42}" dt="2025-03-28T12:42:49.821" v="850"/>
          <ac:spMkLst>
            <pc:docMk/>
            <pc:sldMk cId="654904499" sldId="268"/>
            <ac:spMk id="16" creationId="{F3798573-F27B-47EB-8EA4-7EE34954C2D6}"/>
          </ac:spMkLst>
        </pc:spChg>
        <pc:picChg chg="add">
          <ac:chgData name="Paula Iverson" userId="S::paula.iverson@parkview.com::69cdf4f8-83e3-4764-bf8d-c09f3f5c683a" providerId="AD" clId="Web-{8C8DB045-2D28-C955-803A-7A65B155AF42}" dt="2025-03-28T12:42:49.821" v="850"/>
          <ac:picMkLst>
            <pc:docMk/>
            <pc:sldMk cId="654904499" sldId="268"/>
            <ac:picMk id="14" creationId="{3BC6EBB2-9BDC-4075-BA6B-43A9FBF9C86C}"/>
          </ac:picMkLst>
        </pc:picChg>
        <pc:cxnChg chg="add">
          <ac:chgData name="Paula Iverson" userId="S::paula.iverson@parkview.com::69cdf4f8-83e3-4764-bf8d-c09f3f5c683a" providerId="AD" clId="Web-{8C8DB045-2D28-C955-803A-7A65B155AF42}" dt="2025-03-28T12:42:49.821" v="850"/>
          <ac:cxnSpMkLst>
            <pc:docMk/>
            <pc:sldMk cId="654904499" sldId="268"/>
            <ac:cxnSpMk id="12" creationId="{6B9695BD-ECF6-49CA-8877-8C493193C65D}"/>
          </ac:cxnSpMkLst>
        </pc:cxnChg>
      </pc:sldChg>
      <pc:sldChg chg="addSp delSp modSp new del mod modClrScheme chgLayout">
        <pc:chgData name="Paula Iverson" userId="S::paula.iverson@parkview.com::69cdf4f8-83e3-4764-bf8d-c09f3f5c683a" providerId="AD" clId="Web-{8C8DB045-2D28-C955-803A-7A65B155AF42}" dt="2025-03-28T13:18:06.335" v="986"/>
        <pc:sldMkLst>
          <pc:docMk/>
          <pc:sldMk cId="2751177475" sldId="269"/>
        </pc:sldMkLst>
        <pc:spChg chg="add mod">
          <ac:chgData name="Paula Iverson" userId="S::paula.iverson@parkview.com::69cdf4f8-83e3-4764-bf8d-c09f3f5c683a" providerId="AD" clId="Web-{8C8DB045-2D28-C955-803A-7A65B155AF42}" dt="2025-03-28T13:08:47.858" v="912"/>
          <ac:spMkLst>
            <pc:docMk/>
            <pc:sldMk cId="2751177475" sldId="269"/>
            <ac:spMk id="2" creationId="{0FE04921-8806-4DE9-6CB0-E5073E03949D}"/>
          </ac:spMkLst>
        </pc:spChg>
        <pc:spChg chg="add del mod">
          <ac:chgData name="Paula Iverson" userId="S::paula.iverson@parkview.com::69cdf4f8-83e3-4764-bf8d-c09f3f5c683a" providerId="AD" clId="Web-{8C8DB045-2D28-C955-803A-7A65B155AF42}" dt="2025-03-28T13:15:22.183" v="918"/>
          <ac:spMkLst>
            <pc:docMk/>
            <pc:sldMk cId="2751177475" sldId="269"/>
            <ac:spMk id="3" creationId="{48B43AB0-0E40-C280-BBA2-EBF80FF8A320}"/>
          </ac:spMkLst>
        </pc:spChg>
        <pc:spChg chg="add mod ord">
          <ac:chgData name="Paula Iverson" userId="S::paula.iverson@parkview.com::69cdf4f8-83e3-4764-bf8d-c09f3f5c683a" providerId="AD" clId="Web-{8C8DB045-2D28-C955-803A-7A65B155AF42}" dt="2025-03-28T13:15:54.341" v="920" actId="14100"/>
          <ac:spMkLst>
            <pc:docMk/>
            <pc:sldMk cId="2751177475" sldId="269"/>
            <ac:spMk id="4" creationId="{DD78478D-E11C-357E-EEAC-08ECAE49AB46}"/>
          </ac:spMkLst>
        </pc:spChg>
        <pc:spChg chg="add mod ord">
          <ac:chgData name="Paula Iverson" userId="S::paula.iverson@parkview.com::69cdf4f8-83e3-4764-bf8d-c09f3f5c683a" providerId="AD" clId="Web-{8C8DB045-2D28-C955-803A-7A65B155AF42}" dt="2025-03-28T13:16:18.156" v="924" actId="20577"/>
          <ac:spMkLst>
            <pc:docMk/>
            <pc:sldMk cId="2751177475" sldId="269"/>
            <ac:spMk id="5" creationId="{BE801ACB-9E34-0140-F3F0-F45E76D3ABAF}"/>
          </ac:spMkLst>
        </pc:spChg>
      </pc:sldChg>
      <pc:sldChg chg="addSp modSp new mod setBg">
        <pc:chgData name="Paula Iverson" userId="S::paula.iverson@parkview.com::69cdf4f8-83e3-4764-bf8d-c09f3f5c683a" providerId="AD" clId="Web-{8C8DB045-2D28-C955-803A-7A65B155AF42}" dt="2025-03-28T14:07:55.797" v="2223"/>
        <pc:sldMkLst>
          <pc:docMk/>
          <pc:sldMk cId="2086585458" sldId="270"/>
        </pc:sldMkLst>
        <pc:spChg chg="mod">
          <ac:chgData name="Paula Iverson" userId="S::paula.iverson@parkview.com::69cdf4f8-83e3-4764-bf8d-c09f3f5c683a" providerId="AD" clId="Web-{8C8DB045-2D28-C955-803A-7A65B155AF42}" dt="2025-03-28T14:07:55.797" v="2223"/>
          <ac:spMkLst>
            <pc:docMk/>
            <pc:sldMk cId="2086585458" sldId="270"/>
            <ac:spMk id="2" creationId="{C2D0B6A8-DF8B-1758-6389-6FA647D3B2BA}"/>
          </ac:spMkLst>
        </pc:spChg>
        <pc:spChg chg="mod">
          <ac:chgData name="Paula Iverson" userId="S::paula.iverson@parkview.com::69cdf4f8-83e3-4764-bf8d-c09f3f5c683a" providerId="AD" clId="Web-{8C8DB045-2D28-C955-803A-7A65B155AF42}" dt="2025-03-28T14:07:55.797" v="2223"/>
          <ac:spMkLst>
            <pc:docMk/>
            <pc:sldMk cId="2086585458" sldId="270"/>
            <ac:spMk id="3" creationId="{54108E9D-8CDF-275B-731B-A8D375EC7A3D}"/>
          </ac:spMkLst>
        </pc:spChg>
        <pc:spChg chg="add">
          <ac:chgData name="Paula Iverson" userId="S::paula.iverson@parkview.com::69cdf4f8-83e3-4764-bf8d-c09f3f5c683a" providerId="AD" clId="Web-{8C8DB045-2D28-C955-803A-7A65B155AF42}" dt="2025-03-28T14:07:55.797" v="2223"/>
          <ac:spMkLst>
            <pc:docMk/>
            <pc:sldMk cId="2086585458" sldId="270"/>
            <ac:spMk id="8" creationId="{923E8915-D2AA-4327-A45A-972C3CA9574B}"/>
          </ac:spMkLst>
        </pc:spChg>
        <pc:spChg chg="add">
          <ac:chgData name="Paula Iverson" userId="S::paula.iverson@parkview.com::69cdf4f8-83e3-4764-bf8d-c09f3f5c683a" providerId="AD" clId="Web-{8C8DB045-2D28-C955-803A-7A65B155AF42}" dt="2025-03-28T14:07:55.797" v="2223"/>
          <ac:spMkLst>
            <pc:docMk/>
            <pc:sldMk cId="2086585458" sldId="270"/>
            <ac:spMk id="10" creationId="{8302FC3C-9804-4950-B721-5FD704BA6065}"/>
          </ac:spMkLst>
        </pc:spChg>
        <pc:spChg chg="add">
          <ac:chgData name="Paula Iverson" userId="S::paula.iverson@parkview.com::69cdf4f8-83e3-4764-bf8d-c09f3f5c683a" providerId="AD" clId="Web-{8C8DB045-2D28-C955-803A-7A65B155AF42}" dt="2025-03-28T14:07:55.797" v="2223"/>
          <ac:spMkLst>
            <pc:docMk/>
            <pc:sldMk cId="2086585458" sldId="270"/>
            <ac:spMk id="16" creationId="{F3798573-F27B-47EB-8EA4-7EE34954C2D6}"/>
          </ac:spMkLst>
        </pc:spChg>
        <pc:picChg chg="add">
          <ac:chgData name="Paula Iverson" userId="S::paula.iverson@parkview.com::69cdf4f8-83e3-4764-bf8d-c09f3f5c683a" providerId="AD" clId="Web-{8C8DB045-2D28-C955-803A-7A65B155AF42}" dt="2025-03-28T14:07:55.797" v="2223"/>
          <ac:picMkLst>
            <pc:docMk/>
            <pc:sldMk cId="2086585458" sldId="270"/>
            <ac:picMk id="14" creationId="{3BC6EBB2-9BDC-4075-BA6B-43A9FBF9C86C}"/>
          </ac:picMkLst>
        </pc:picChg>
        <pc:cxnChg chg="add">
          <ac:chgData name="Paula Iverson" userId="S::paula.iverson@parkview.com::69cdf4f8-83e3-4764-bf8d-c09f3f5c683a" providerId="AD" clId="Web-{8C8DB045-2D28-C955-803A-7A65B155AF42}" dt="2025-03-28T14:07:55.797" v="2223"/>
          <ac:cxnSpMkLst>
            <pc:docMk/>
            <pc:sldMk cId="2086585458" sldId="270"/>
            <ac:cxnSpMk id="12" creationId="{6B9695BD-ECF6-49CA-8877-8C493193C65D}"/>
          </ac:cxnSpMkLst>
        </pc:cxnChg>
      </pc:sldChg>
      <pc:sldChg chg="addSp modSp new mod setBg">
        <pc:chgData name="Paula Iverson" userId="S::paula.iverson@parkview.com::69cdf4f8-83e3-4764-bf8d-c09f3f5c683a" providerId="AD" clId="Web-{8C8DB045-2D28-C955-803A-7A65B155AF42}" dt="2025-03-28T14:08:00.360" v="2224"/>
        <pc:sldMkLst>
          <pc:docMk/>
          <pc:sldMk cId="3474346225" sldId="271"/>
        </pc:sldMkLst>
        <pc:spChg chg="mod">
          <ac:chgData name="Paula Iverson" userId="S::paula.iverson@parkview.com::69cdf4f8-83e3-4764-bf8d-c09f3f5c683a" providerId="AD" clId="Web-{8C8DB045-2D28-C955-803A-7A65B155AF42}" dt="2025-03-28T14:08:00.360" v="2224"/>
          <ac:spMkLst>
            <pc:docMk/>
            <pc:sldMk cId="3474346225" sldId="271"/>
            <ac:spMk id="2" creationId="{32215EAA-130B-AA75-C1B7-CB5D8967B6BB}"/>
          </ac:spMkLst>
        </pc:spChg>
        <pc:spChg chg="mod">
          <ac:chgData name="Paula Iverson" userId="S::paula.iverson@parkview.com::69cdf4f8-83e3-4764-bf8d-c09f3f5c683a" providerId="AD" clId="Web-{8C8DB045-2D28-C955-803A-7A65B155AF42}" dt="2025-03-28T14:08:00.360" v="2224"/>
          <ac:spMkLst>
            <pc:docMk/>
            <pc:sldMk cId="3474346225" sldId="271"/>
            <ac:spMk id="3" creationId="{2436ABFA-D8B0-1B75-614B-37E26C2D178D}"/>
          </ac:spMkLst>
        </pc:spChg>
        <pc:spChg chg="add">
          <ac:chgData name="Paula Iverson" userId="S::paula.iverson@parkview.com::69cdf4f8-83e3-4764-bf8d-c09f3f5c683a" providerId="AD" clId="Web-{8C8DB045-2D28-C955-803A-7A65B155AF42}" dt="2025-03-28T14:08:00.360" v="2224"/>
          <ac:spMkLst>
            <pc:docMk/>
            <pc:sldMk cId="3474346225" sldId="271"/>
            <ac:spMk id="8" creationId="{923E8915-D2AA-4327-A45A-972C3CA9574B}"/>
          </ac:spMkLst>
        </pc:spChg>
        <pc:spChg chg="add">
          <ac:chgData name="Paula Iverson" userId="S::paula.iverson@parkview.com::69cdf4f8-83e3-4764-bf8d-c09f3f5c683a" providerId="AD" clId="Web-{8C8DB045-2D28-C955-803A-7A65B155AF42}" dt="2025-03-28T14:08:00.360" v="2224"/>
          <ac:spMkLst>
            <pc:docMk/>
            <pc:sldMk cId="3474346225" sldId="271"/>
            <ac:spMk id="10" creationId="{8302FC3C-9804-4950-B721-5FD704BA6065}"/>
          </ac:spMkLst>
        </pc:spChg>
        <pc:spChg chg="add">
          <ac:chgData name="Paula Iverson" userId="S::paula.iverson@parkview.com::69cdf4f8-83e3-4764-bf8d-c09f3f5c683a" providerId="AD" clId="Web-{8C8DB045-2D28-C955-803A-7A65B155AF42}" dt="2025-03-28T14:08:00.360" v="2224"/>
          <ac:spMkLst>
            <pc:docMk/>
            <pc:sldMk cId="3474346225" sldId="271"/>
            <ac:spMk id="16" creationId="{F3798573-F27B-47EB-8EA4-7EE34954C2D6}"/>
          </ac:spMkLst>
        </pc:spChg>
        <pc:picChg chg="add">
          <ac:chgData name="Paula Iverson" userId="S::paula.iverson@parkview.com::69cdf4f8-83e3-4764-bf8d-c09f3f5c683a" providerId="AD" clId="Web-{8C8DB045-2D28-C955-803A-7A65B155AF42}" dt="2025-03-28T14:08:00.360" v="2224"/>
          <ac:picMkLst>
            <pc:docMk/>
            <pc:sldMk cId="3474346225" sldId="271"/>
            <ac:picMk id="14" creationId="{3BC6EBB2-9BDC-4075-BA6B-43A9FBF9C86C}"/>
          </ac:picMkLst>
        </pc:picChg>
        <pc:cxnChg chg="add">
          <ac:chgData name="Paula Iverson" userId="S::paula.iverson@parkview.com::69cdf4f8-83e3-4764-bf8d-c09f3f5c683a" providerId="AD" clId="Web-{8C8DB045-2D28-C955-803A-7A65B155AF42}" dt="2025-03-28T14:08:00.360" v="2224"/>
          <ac:cxnSpMkLst>
            <pc:docMk/>
            <pc:sldMk cId="3474346225" sldId="271"/>
            <ac:cxnSpMk id="12" creationId="{6B9695BD-ECF6-49CA-8877-8C493193C65D}"/>
          </ac:cxnSpMkLst>
        </pc:cxnChg>
      </pc:sldChg>
      <pc:sldChg chg="addSp modSp new mod setBg">
        <pc:chgData name="Paula Iverson" userId="S::paula.iverson@parkview.com::69cdf4f8-83e3-4764-bf8d-c09f3f5c683a" providerId="AD" clId="Web-{8C8DB045-2D28-C955-803A-7A65B155AF42}" dt="2025-03-28T14:14:30.825" v="2285" actId="20577"/>
        <pc:sldMkLst>
          <pc:docMk/>
          <pc:sldMk cId="2424525876" sldId="272"/>
        </pc:sldMkLst>
        <pc:spChg chg="mod">
          <ac:chgData name="Paula Iverson" userId="S::paula.iverson@parkview.com::69cdf4f8-83e3-4764-bf8d-c09f3f5c683a" providerId="AD" clId="Web-{8C8DB045-2D28-C955-803A-7A65B155AF42}" dt="2025-03-28T14:07:18.013" v="2222"/>
          <ac:spMkLst>
            <pc:docMk/>
            <pc:sldMk cId="2424525876" sldId="272"/>
            <ac:spMk id="2" creationId="{209EB5E8-7227-209A-8976-2B689F38953E}"/>
          </ac:spMkLst>
        </pc:spChg>
        <pc:spChg chg="mod">
          <ac:chgData name="Paula Iverson" userId="S::paula.iverson@parkview.com::69cdf4f8-83e3-4764-bf8d-c09f3f5c683a" providerId="AD" clId="Web-{8C8DB045-2D28-C955-803A-7A65B155AF42}" dt="2025-03-28T14:14:30.825" v="2285" actId="20577"/>
          <ac:spMkLst>
            <pc:docMk/>
            <pc:sldMk cId="2424525876" sldId="272"/>
            <ac:spMk id="3" creationId="{3FA8AE29-FE56-D3F8-7D92-B6638E9D8777}"/>
          </ac:spMkLst>
        </pc:spChg>
        <pc:spChg chg="add">
          <ac:chgData name="Paula Iverson" userId="S::paula.iverson@parkview.com::69cdf4f8-83e3-4764-bf8d-c09f3f5c683a" providerId="AD" clId="Web-{8C8DB045-2D28-C955-803A-7A65B155AF42}" dt="2025-03-28T14:07:18.013" v="2222"/>
          <ac:spMkLst>
            <pc:docMk/>
            <pc:sldMk cId="2424525876" sldId="272"/>
            <ac:spMk id="8" creationId="{923E8915-D2AA-4327-A45A-972C3CA9574B}"/>
          </ac:spMkLst>
        </pc:spChg>
        <pc:spChg chg="add">
          <ac:chgData name="Paula Iverson" userId="S::paula.iverson@parkview.com::69cdf4f8-83e3-4764-bf8d-c09f3f5c683a" providerId="AD" clId="Web-{8C8DB045-2D28-C955-803A-7A65B155AF42}" dt="2025-03-28T14:07:18.013" v="2222"/>
          <ac:spMkLst>
            <pc:docMk/>
            <pc:sldMk cId="2424525876" sldId="272"/>
            <ac:spMk id="10" creationId="{8302FC3C-9804-4950-B721-5FD704BA6065}"/>
          </ac:spMkLst>
        </pc:spChg>
        <pc:spChg chg="add">
          <ac:chgData name="Paula Iverson" userId="S::paula.iverson@parkview.com::69cdf4f8-83e3-4764-bf8d-c09f3f5c683a" providerId="AD" clId="Web-{8C8DB045-2D28-C955-803A-7A65B155AF42}" dt="2025-03-28T14:07:18.013" v="2222"/>
          <ac:spMkLst>
            <pc:docMk/>
            <pc:sldMk cId="2424525876" sldId="272"/>
            <ac:spMk id="16" creationId="{F3798573-F27B-47EB-8EA4-7EE34954C2D6}"/>
          </ac:spMkLst>
        </pc:spChg>
        <pc:picChg chg="add">
          <ac:chgData name="Paula Iverson" userId="S::paula.iverson@parkview.com::69cdf4f8-83e3-4764-bf8d-c09f3f5c683a" providerId="AD" clId="Web-{8C8DB045-2D28-C955-803A-7A65B155AF42}" dt="2025-03-28T14:07:18.013" v="2222"/>
          <ac:picMkLst>
            <pc:docMk/>
            <pc:sldMk cId="2424525876" sldId="272"/>
            <ac:picMk id="14" creationId="{3BC6EBB2-9BDC-4075-BA6B-43A9FBF9C86C}"/>
          </ac:picMkLst>
        </pc:picChg>
        <pc:cxnChg chg="add">
          <ac:chgData name="Paula Iverson" userId="S::paula.iverson@parkview.com::69cdf4f8-83e3-4764-bf8d-c09f3f5c683a" providerId="AD" clId="Web-{8C8DB045-2D28-C955-803A-7A65B155AF42}" dt="2025-03-28T14:07:18.013" v="2222"/>
          <ac:cxnSpMkLst>
            <pc:docMk/>
            <pc:sldMk cId="2424525876" sldId="272"/>
            <ac:cxnSpMk id="12" creationId="{6B9695BD-ECF6-49CA-8877-8C493193C65D}"/>
          </ac:cxnSpMkLst>
        </pc:cxnChg>
      </pc:sldChg>
      <pc:sldChg chg="addSp modSp new mod setBg">
        <pc:chgData name="Paula Iverson" userId="S::paula.iverson@parkview.com::69cdf4f8-83e3-4764-bf8d-c09f3f5c683a" providerId="AD" clId="Web-{8C8DB045-2D28-C955-803A-7A65B155AF42}" dt="2025-03-28T14:07:10.653" v="2221"/>
        <pc:sldMkLst>
          <pc:docMk/>
          <pc:sldMk cId="549419860" sldId="273"/>
        </pc:sldMkLst>
        <pc:spChg chg="mod">
          <ac:chgData name="Paula Iverson" userId="S::paula.iverson@parkview.com::69cdf4f8-83e3-4764-bf8d-c09f3f5c683a" providerId="AD" clId="Web-{8C8DB045-2D28-C955-803A-7A65B155AF42}" dt="2025-03-28T14:07:10.653" v="2221"/>
          <ac:spMkLst>
            <pc:docMk/>
            <pc:sldMk cId="549419860" sldId="273"/>
            <ac:spMk id="2" creationId="{C71A8240-29E8-5EF5-6803-097777C4AB0E}"/>
          </ac:spMkLst>
        </pc:spChg>
        <pc:spChg chg="mod">
          <ac:chgData name="Paula Iverson" userId="S::paula.iverson@parkview.com::69cdf4f8-83e3-4764-bf8d-c09f3f5c683a" providerId="AD" clId="Web-{8C8DB045-2D28-C955-803A-7A65B155AF42}" dt="2025-03-28T14:07:10.653" v="2221"/>
          <ac:spMkLst>
            <pc:docMk/>
            <pc:sldMk cId="549419860" sldId="273"/>
            <ac:spMk id="3" creationId="{9B71D532-CDA7-E5CB-BBA4-64965632346A}"/>
          </ac:spMkLst>
        </pc:spChg>
        <pc:spChg chg="add">
          <ac:chgData name="Paula Iverson" userId="S::paula.iverson@parkview.com::69cdf4f8-83e3-4764-bf8d-c09f3f5c683a" providerId="AD" clId="Web-{8C8DB045-2D28-C955-803A-7A65B155AF42}" dt="2025-03-28T14:07:10.653" v="2221"/>
          <ac:spMkLst>
            <pc:docMk/>
            <pc:sldMk cId="549419860" sldId="273"/>
            <ac:spMk id="8" creationId="{923E8915-D2AA-4327-A45A-972C3CA9574B}"/>
          </ac:spMkLst>
        </pc:spChg>
        <pc:spChg chg="add">
          <ac:chgData name="Paula Iverson" userId="S::paula.iverson@parkview.com::69cdf4f8-83e3-4764-bf8d-c09f3f5c683a" providerId="AD" clId="Web-{8C8DB045-2D28-C955-803A-7A65B155AF42}" dt="2025-03-28T14:07:10.653" v="2221"/>
          <ac:spMkLst>
            <pc:docMk/>
            <pc:sldMk cId="549419860" sldId="273"/>
            <ac:spMk id="10" creationId="{8302FC3C-9804-4950-B721-5FD704BA6065}"/>
          </ac:spMkLst>
        </pc:spChg>
        <pc:spChg chg="add">
          <ac:chgData name="Paula Iverson" userId="S::paula.iverson@parkview.com::69cdf4f8-83e3-4764-bf8d-c09f3f5c683a" providerId="AD" clId="Web-{8C8DB045-2D28-C955-803A-7A65B155AF42}" dt="2025-03-28T14:07:10.653" v="2221"/>
          <ac:spMkLst>
            <pc:docMk/>
            <pc:sldMk cId="549419860" sldId="273"/>
            <ac:spMk id="16" creationId="{F3798573-F27B-47EB-8EA4-7EE34954C2D6}"/>
          </ac:spMkLst>
        </pc:spChg>
        <pc:picChg chg="add">
          <ac:chgData name="Paula Iverson" userId="S::paula.iverson@parkview.com::69cdf4f8-83e3-4764-bf8d-c09f3f5c683a" providerId="AD" clId="Web-{8C8DB045-2D28-C955-803A-7A65B155AF42}" dt="2025-03-28T14:07:10.653" v="2221"/>
          <ac:picMkLst>
            <pc:docMk/>
            <pc:sldMk cId="549419860" sldId="273"/>
            <ac:picMk id="14" creationId="{3BC6EBB2-9BDC-4075-BA6B-43A9FBF9C86C}"/>
          </ac:picMkLst>
        </pc:picChg>
        <pc:cxnChg chg="add">
          <ac:chgData name="Paula Iverson" userId="S::paula.iverson@parkview.com::69cdf4f8-83e3-4764-bf8d-c09f3f5c683a" providerId="AD" clId="Web-{8C8DB045-2D28-C955-803A-7A65B155AF42}" dt="2025-03-28T14:07:10.653" v="2221"/>
          <ac:cxnSpMkLst>
            <pc:docMk/>
            <pc:sldMk cId="549419860" sldId="273"/>
            <ac:cxnSpMk id="12" creationId="{6B9695BD-ECF6-49CA-8877-8C493193C65D}"/>
          </ac:cxnSpMkLst>
        </pc:cxnChg>
      </pc:sldChg>
      <pc:sldChg chg="addSp modSp new mod setBg">
        <pc:chgData name="Paula Iverson" userId="S::paula.iverson@parkview.com::69cdf4f8-83e3-4764-bf8d-c09f3f5c683a" providerId="AD" clId="Web-{8C8DB045-2D28-C955-803A-7A65B155AF42}" dt="2025-03-28T14:21:00.618" v="2361" actId="20577"/>
        <pc:sldMkLst>
          <pc:docMk/>
          <pc:sldMk cId="3502097610" sldId="274"/>
        </pc:sldMkLst>
        <pc:spChg chg="mod">
          <ac:chgData name="Paula Iverson" userId="S::paula.iverson@parkview.com::69cdf4f8-83e3-4764-bf8d-c09f3f5c683a" providerId="AD" clId="Web-{8C8DB045-2D28-C955-803A-7A65B155AF42}" dt="2025-03-28T14:20:49.789" v="2360"/>
          <ac:spMkLst>
            <pc:docMk/>
            <pc:sldMk cId="3502097610" sldId="274"/>
            <ac:spMk id="2" creationId="{EFA477D7-1085-78D2-9A25-4ABA7B422EBD}"/>
          </ac:spMkLst>
        </pc:spChg>
        <pc:spChg chg="mod">
          <ac:chgData name="Paula Iverson" userId="S::paula.iverson@parkview.com::69cdf4f8-83e3-4764-bf8d-c09f3f5c683a" providerId="AD" clId="Web-{8C8DB045-2D28-C955-803A-7A65B155AF42}" dt="2025-03-28T14:21:00.618" v="2361" actId="20577"/>
          <ac:spMkLst>
            <pc:docMk/>
            <pc:sldMk cId="3502097610" sldId="274"/>
            <ac:spMk id="3" creationId="{9D192CAC-D02D-F092-9204-DFDE47A0E485}"/>
          </ac:spMkLst>
        </pc:spChg>
        <pc:spChg chg="add">
          <ac:chgData name="Paula Iverson" userId="S::paula.iverson@parkview.com::69cdf4f8-83e3-4764-bf8d-c09f3f5c683a" providerId="AD" clId="Web-{8C8DB045-2D28-C955-803A-7A65B155AF42}" dt="2025-03-28T14:20:49.789" v="2360"/>
          <ac:spMkLst>
            <pc:docMk/>
            <pc:sldMk cId="3502097610" sldId="274"/>
            <ac:spMk id="8" creationId="{0D9B8FD4-CDEB-4EB4-B4DE-C89E11938958}"/>
          </ac:spMkLst>
        </pc:spChg>
        <pc:spChg chg="add">
          <ac:chgData name="Paula Iverson" userId="S::paula.iverson@parkview.com::69cdf4f8-83e3-4764-bf8d-c09f3f5c683a" providerId="AD" clId="Web-{8C8DB045-2D28-C955-803A-7A65B155AF42}" dt="2025-03-28T14:20:49.789" v="2360"/>
          <ac:spMkLst>
            <pc:docMk/>
            <pc:sldMk cId="3502097610" sldId="274"/>
            <ac:spMk id="10" creationId="{5A2E3D1D-9E9F-4739-BA14-D4D7FA9FBDD1}"/>
          </ac:spMkLst>
        </pc:spChg>
        <pc:spChg chg="add">
          <ac:chgData name="Paula Iverson" userId="S::paula.iverson@parkview.com::69cdf4f8-83e3-4764-bf8d-c09f3f5c683a" providerId="AD" clId="Web-{8C8DB045-2D28-C955-803A-7A65B155AF42}" dt="2025-03-28T14:20:49.789" v="2360"/>
          <ac:spMkLst>
            <pc:docMk/>
            <pc:sldMk cId="3502097610" sldId="274"/>
            <ac:spMk id="12" creationId="{1FFB365B-E9DC-4859-B8AB-CB83EEBE4E28}"/>
          </ac:spMkLst>
        </pc:spChg>
        <pc:spChg chg="add">
          <ac:chgData name="Paula Iverson" userId="S::paula.iverson@parkview.com::69cdf4f8-83e3-4764-bf8d-c09f3f5c683a" providerId="AD" clId="Web-{8C8DB045-2D28-C955-803A-7A65B155AF42}" dt="2025-03-28T14:20:49.789" v="2360"/>
          <ac:spMkLst>
            <pc:docMk/>
            <pc:sldMk cId="3502097610" sldId="274"/>
            <ac:spMk id="14" creationId="{8ADAB9C8-EB37-4914-A699-C716FC8FE4FE}"/>
          </ac:spMkLst>
        </pc:spChg>
      </pc:sldChg>
      <pc:sldChg chg="addSp modSp new mod setBg">
        <pc:chgData name="Paula Iverson" userId="S::paula.iverson@parkview.com::69cdf4f8-83e3-4764-bf8d-c09f3f5c683a" providerId="AD" clId="Web-{8C8DB045-2D28-C955-803A-7A65B155AF42}" dt="2025-03-28T14:21:18.291" v="2366" actId="20577"/>
        <pc:sldMkLst>
          <pc:docMk/>
          <pc:sldMk cId="3387354352" sldId="275"/>
        </pc:sldMkLst>
        <pc:spChg chg="mod">
          <ac:chgData name="Paula Iverson" userId="S::paula.iverson@parkview.com::69cdf4f8-83e3-4764-bf8d-c09f3f5c683a" providerId="AD" clId="Web-{8C8DB045-2D28-C955-803A-7A65B155AF42}" dt="2025-03-28T14:20:35.132" v="2358"/>
          <ac:spMkLst>
            <pc:docMk/>
            <pc:sldMk cId="3387354352" sldId="275"/>
            <ac:spMk id="2" creationId="{B4A5A842-E4D1-86BA-AAA9-52B20C4AECBD}"/>
          </ac:spMkLst>
        </pc:spChg>
        <pc:spChg chg="mod">
          <ac:chgData name="Paula Iverson" userId="S::paula.iverson@parkview.com::69cdf4f8-83e3-4764-bf8d-c09f3f5c683a" providerId="AD" clId="Web-{8C8DB045-2D28-C955-803A-7A65B155AF42}" dt="2025-03-28T14:21:18.291" v="2366" actId="20577"/>
          <ac:spMkLst>
            <pc:docMk/>
            <pc:sldMk cId="3387354352" sldId="275"/>
            <ac:spMk id="3" creationId="{1A60F77F-6AA0-7EAE-5F0F-B08CC3E06103}"/>
          </ac:spMkLst>
        </pc:spChg>
        <pc:spChg chg="add">
          <ac:chgData name="Paula Iverson" userId="S::paula.iverson@parkview.com::69cdf4f8-83e3-4764-bf8d-c09f3f5c683a" providerId="AD" clId="Web-{8C8DB045-2D28-C955-803A-7A65B155AF42}" dt="2025-03-28T14:20:35.132" v="2358"/>
          <ac:spMkLst>
            <pc:docMk/>
            <pc:sldMk cId="3387354352" sldId="275"/>
            <ac:spMk id="8" creationId="{0D9B8FD4-CDEB-4EB4-B4DE-C89E11938958}"/>
          </ac:spMkLst>
        </pc:spChg>
        <pc:spChg chg="add">
          <ac:chgData name="Paula Iverson" userId="S::paula.iverson@parkview.com::69cdf4f8-83e3-4764-bf8d-c09f3f5c683a" providerId="AD" clId="Web-{8C8DB045-2D28-C955-803A-7A65B155AF42}" dt="2025-03-28T14:20:35.132" v="2358"/>
          <ac:spMkLst>
            <pc:docMk/>
            <pc:sldMk cId="3387354352" sldId="275"/>
            <ac:spMk id="10" creationId="{5A2E3D1D-9E9F-4739-BA14-D4D7FA9FBDD1}"/>
          </ac:spMkLst>
        </pc:spChg>
        <pc:spChg chg="add">
          <ac:chgData name="Paula Iverson" userId="S::paula.iverson@parkview.com::69cdf4f8-83e3-4764-bf8d-c09f3f5c683a" providerId="AD" clId="Web-{8C8DB045-2D28-C955-803A-7A65B155AF42}" dt="2025-03-28T14:20:35.132" v="2358"/>
          <ac:spMkLst>
            <pc:docMk/>
            <pc:sldMk cId="3387354352" sldId="275"/>
            <ac:spMk id="12" creationId="{1FFB365B-E9DC-4859-B8AB-CB83EEBE4E28}"/>
          </ac:spMkLst>
        </pc:spChg>
        <pc:spChg chg="add">
          <ac:chgData name="Paula Iverson" userId="S::paula.iverson@parkview.com::69cdf4f8-83e3-4764-bf8d-c09f3f5c683a" providerId="AD" clId="Web-{8C8DB045-2D28-C955-803A-7A65B155AF42}" dt="2025-03-28T14:20:35.132" v="2358"/>
          <ac:spMkLst>
            <pc:docMk/>
            <pc:sldMk cId="3387354352" sldId="275"/>
            <ac:spMk id="14" creationId="{8ADAB9C8-EB37-4914-A699-C716FC8FE4FE}"/>
          </ac:spMkLst>
        </pc:spChg>
      </pc:sldChg>
      <pc:sldChg chg="modSp new">
        <pc:chgData name="Paula Iverson" userId="S::paula.iverson@parkview.com::69cdf4f8-83e3-4764-bf8d-c09f3f5c683a" providerId="AD" clId="Web-{8C8DB045-2D28-C955-803A-7A65B155AF42}" dt="2025-03-28T14:24:30.055" v="2396" actId="20577"/>
        <pc:sldMkLst>
          <pc:docMk/>
          <pc:sldMk cId="1552982931" sldId="276"/>
        </pc:sldMkLst>
        <pc:spChg chg="mod">
          <ac:chgData name="Paula Iverson" userId="S::paula.iverson@parkview.com::69cdf4f8-83e3-4764-bf8d-c09f3f5c683a" providerId="AD" clId="Web-{8C8DB045-2D28-C955-803A-7A65B155AF42}" dt="2025-03-28T14:24:30.055" v="2396" actId="20577"/>
          <ac:spMkLst>
            <pc:docMk/>
            <pc:sldMk cId="1552982931" sldId="276"/>
            <ac:spMk id="2" creationId="{6EE4158E-5876-1911-CAD0-C3283C79C52B}"/>
          </ac:spMkLst>
        </pc:spChg>
        <pc:spChg chg="mod">
          <ac:chgData name="Paula Iverson" userId="S::paula.iverson@parkview.com::69cdf4f8-83e3-4764-bf8d-c09f3f5c683a" providerId="AD" clId="Web-{8C8DB045-2D28-C955-803A-7A65B155AF42}" dt="2025-03-28T14:23:51.021" v="2370" actId="20577"/>
          <ac:spMkLst>
            <pc:docMk/>
            <pc:sldMk cId="1552982931" sldId="276"/>
            <ac:spMk id="3" creationId="{D675FD20-1566-A3D0-3F98-378C016888BA}"/>
          </ac:spMkLst>
        </pc:spChg>
      </pc:sldChg>
      <pc:sldMasterChg chg="del delSldLayout">
        <pc:chgData name="Paula Iverson" userId="S::paula.iverson@parkview.com::69cdf4f8-83e3-4764-bf8d-c09f3f5c683a" providerId="AD" clId="Web-{8C8DB045-2D28-C955-803A-7A65B155AF42}" dt="2025-03-28T11:33:59.974" v="0"/>
        <pc:sldMasterMkLst>
          <pc:docMk/>
          <pc:sldMasterMk cId="2460954070" sldId="2147483660"/>
        </pc:sldMasterMkLst>
        <pc:sldLayoutChg chg="del">
          <pc:chgData name="Paula Iverson" userId="S::paula.iverson@parkview.com::69cdf4f8-83e3-4764-bf8d-c09f3f5c683a" providerId="AD" clId="Web-{8C8DB045-2D28-C955-803A-7A65B155AF42}" dt="2025-03-28T11:33:59.974" v="0"/>
          <pc:sldLayoutMkLst>
            <pc:docMk/>
            <pc:sldMasterMk cId="2460954070" sldId="2147483660"/>
            <pc:sldLayoutMk cId="2385387890" sldId="2147483661"/>
          </pc:sldLayoutMkLst>
        </pc:sldLayoutChg>
        <pc:sldLayoutChg chg="del">
          <pc:chgData name="Paula Iverson" userId="S::paula.iverson@parkview.com::69cdf4f8-83e3-4764-bf8d-c09f3f5c683a" providerId="AD" clId="Web-{8C8DB045-2D28-C955-803A-7A65B155AF42}" dt="2025-03-28T11:33:59.974" v="0"/>
          <pc:sldLayoutMkLst>
            <pc:docMk/>
            <pc:sldMasterMk cId="2460954070" sldId="2147483660"/>
            <pc:sldLayoutMk cId="949138452" sldId="2147483662"/>
          </pc:sldLayoutMkLst>
        </pc:sldLayoutChg>
        <pc:sldLayoutChg chg="del">
          <pc:chgData name="Paula Iverson" userId="S::paula.iverson@parkview.com::69cdf4f8-83e3-4764-bf8d-c09f3f5c683a" providerId="AD" clId="Web-{8C8DB045-2D28-C955-803A-7A65B155AF42}" dt="2025-03-28T11:33:59.974" v="0"/>
          <pc:sldLayoutMkLst>
            <pc:docMk/>
            <pc:sldMasterMk cId="2460954070" sldId="2147483660"/>
            <pc:sldLayoutMk cId="2591524520" sldId="2147483663"/>
          </pc:sldLayoutMkLst>
        </pc:sldLayoutChg>
        <pc:sldLayoutChg chg="del">
          <pc:chgData name="Paula Iverson" userId="S::paula.iverson@parkview.com::69cdf4f8-83e3-4764-bf8d-c09f3f5c683a" providerId="AD" clId="Web-{8C8DB045-2D28-C955-803A-7A65B155AF42}" dt="2025-03-28T11:33:59.974" v="0"/>
          <pc:sldLayoutMkLst>
            <pc:docMk/>
            <pc:sldMasterMk cId="2460954070" sldId="2147483660"/>
            <pc:sldLayoutMk cId="1203092039" sldId="2147483664"/>
          </pc:sldLayoutMkLst>
        </pc:sldLayoutChg>
        <pc:sldLayoutChg chg="del">
          <pc:chgData name="Paula Iverson" userId="S::paula.iverson@parkview.com::69cdf4f8-83e3-4764-bf8d-c09f3f5c683a" providerId="AD" clId="Web-{8C8DB045-2D28-C955-803A-7A65B155AF42}" dt="2025-03-28T11:33:59.974" v="0"/>
          <pc:sldLayoutMkLst>
            <pc:docMk/>
            <pc:sldMasterMk cId="2460954070" sldId="2147483660"/>
            <pc:sldLayoutMk cId="3733172339" sldId="2147483665"/>
          </pc:sldLayoutMkLst>
        </pc:sldLayoutChg>
        <pc:sldLayoutChg chg="del">
          <pc:chgData name="Paula Iverson" userId="S::paula.iverson@parkview.com::69cdf4f8-83e3-4764-bf8d-c09f3f5c683a" providerId="AD" clId="Web-{8C8DB045-2D28-C955-803A-7A65B155AF42}" dt="2025-03-28T11:33:59.974" v="0"/>
          <pc:sldLayoutMkLst>
            <pc:docMk/>
            <pc:sldMasterMk cId="2460954070" sldId="2147483660"/>
            <pc:sldLayoutMk cId="3210312558" sldId="2147483666"/>
          </pc:sldLayoutMkLst>
        </pc:sldLayoutChg>
        <pc:sldLayoutChg chg="del">
          <pc:chgData name="Paula Iverson" userId="S::paula.iverson@parkview.com::69cdf4f8-83e3-4764-bf8d-c09f3f5c683a" providerId="AD" clId="Web-{8C8DB045-2D28-C955-803A-7A65B155AF42}" dt="2025-03-28T11:33:59.974" v="0"/>
          <pc:sldLayoutMkLst>
            <pc:docMk/>
            <pc:sldMasterMk cId="2460954070" sldId="2147483660"/>
            <pc:sldLayoutMk cId="3146388984" sldId="2147483667"/>
          </pc:sldLayoutMkLst>
        </pc:sldLayoutChg>
        <pc:sldLayoutChg chg="del">
          <pc:chgData name="Paula Iverson" userId="S::paula.iverson@parkview.com::69cdf4f8-83e3-4764-bf8d-c09f3f5c683a" providerId="AD" clId="Web-{8C8DB045-2D28-C955-803A-7A65B155AF42}" dt="2025-03-28T11:33:59.974" v="0"/>
          <pc:sldLayoutMkLst>
            <pc:docMk/>
            <pc:sldMasterMk cId="2460954070" sldId="2147483660"/>
            <pc:sldLayoutMk cId="3171841454" sldId="2147483668"/>
          </pc:sldLayoutMkLst>
        </pc:sldLayoutChg>
        <pc:sldLayoutChg chg="del">
          <pc:chgData name="Paula Iverson" userId="S::paula.iverson@parkview.com::69cdf4f8-83e3-4764-bf8d-c09f3f5c683a" providerId="AD" clId="Web-{8C8DB045-2D28-C955-803A-7A65B155AF42}" dt="2025-03-28T11:33:59.974" v="0"/>
          <pc:sldLayoutMkLst>
            <pc:docMk/>
            <pc:sldMasterMk cId="2460954070" sldId="2147483660"/>
            <pc:sldLayoutMk cId="1718958274" sldId="2147483669"/>
          </pc:sldLayoutMkLst>
        </pc:sldLayoutChg>
        <pc:sldLayoutChg chg="del">
          <pc:chgData name="Paula Iverson" userId="S::paula.iverson@parkview.com::69cdf4f8-83e3-4764-bf8d-c09f3f5c683a" providerId="AD" clId="Web-{8C8DB045-2D28-C955-803A-7A65B155AF42}" dt="2025-03-28T11:33:59.974" v="0"/>
          <pc:sldLayoutMkLst>
            <pc:docMk/>
            <pc:sldMasterMk cId="2460954070" sldId="2147483660"/>
            <pc:sldLayoutMk cId="2202905451" sldId="2147483670"/>
          </pc:sldLayoutMkLst>
        </pc:sldLayoutChg>
        <pc:sldLayoutChg chg="del">
          <pc:chgData name="Paula Iverson" userId="S::paula.iverson@parkview.com::69cdf4f8-83e3-4764-bf8d-c09f3f5c683a" providerId="AD" clId="Web-{8C8DB045-2D28-C955-803A-7A65B155AF42}" dt="2025-03-28T11:33:59.974" v="0"/>
          <pc:sldLayoutMkLst>
            <pc:docMk/>
            <pc:sldMasterMk cId="2460954070" sldId="2147483660"/>
            <pc:sldLayoutMk cId="3479445657" sldId="2147483671"/>
          </pc:sldLayoutMkLst>
        </pc:sldLayoutChg>
      </pc:sldMasterChg>
      <pc:sldMasterChg chg="add del addSldLayout delSldLayout modSldLayout">
        <pc:chgData name="Paula Iverson" userId="S::paula.iverson@parkview.com::69cdf4f8-83e3-4764-bf8d-c09f3f5c683a" providerId="AD" clId="Web-{8C8DB045-2D28-C955-803A-7A65B155AF42}" dt="2025-03-28T11:34:12.725" v="1"/>
        <pc:sldMasterMkLst>
          <pc:docMk/>
          <pc:sldMasterMk cId="3355360077" sldId="2147483672"/>
        </pc:sldMasterMkLst>
        <pc:sldLayoutChg chg="add del mod replId">
          <pc:chgData name="Paula Iverson" userId="S::paula.iverson@parkview.com::69cdf4f8-83e3-4764-bf8d-c09f3f5c683a" providerId="AD" clId="Web-{8C8DB045-2D28-C955-803A-7A65B155AF42}" dt="2025-03-28T11:34:12.725" v="1"/>
          <pc:sldLayoutMkLst>
            <pc:docMk/>
            <pc:sldMasterMk cId="3355360077" sldId="2147483672"/>
            <pc:sldLayoutMk cId="2363882622" sldId="2147483673"/>
          </pc:sldLayoutMkLst>
        </pc:sldLayoutChg>
        <pc:sldLayoutChg chg="add del mod replId">
          <pc:chgData name="Paula Iverson" userId="S::paula.iverson@parkview.com::69cdf4f8-83e3-4764-bf8d-c09f3f5c683a" providerId="AD" clId="Web-{8C8DB045-2D28-C955-803A-7A65B155AF42}" dt="2025-03-28T11:34:12.725" v="1"/>
          <pc:sldLayoutMkLst>
            <pc:docMk/>
            <pc:sldMasterMk cId="3355360077" sldId="2147483672"/>
            <pc:sldLayoutMk cId="1906396548" sldId="2147483674"/>
          </pc:sldLayoutMkLst>
        </pc:sldLayoutChg>
        <pc:sldLayoutChg chg="add del mod replId">
          <pc:chgData name="Paula Iverson" userId="S::paula.iverson@parkview.com::69cdf4f8-83e3-4764-bf8d-c09f3f5c683a" providerId="AD" clId="Web-{8C8DB045-2D28-C955-803A-7A65B155AF42}" dt="2025-03-28T11:34:12.725" v="1"/>
          <pc:sldLayoutMkLst>
            <pc:docMk/>
            <pc:sldMasterMk cId="3355360077" sldId="2147483672"/>
            <pc:sldLayoutMk cId="938846447" sldId="2147483675"/>
          </pc:sldLayoutMkLst>
        </pc:sldLayoutChg>
        <pc:sldLayoutChg chg="add del mod replId">
          <pc:chgData name="Paula Iverson" userId="S::paula.iverson@parkview.com::69cdf4f8-83e3-4764-bf8d-c09f3f5c683a" providerId="AD" clId="Web-{8C8DB045-2D28-C955-803A-7A65B155AF42}" dt="2025-03-28T11:34:12.725" v="1"/>
          <pc:sldLayoutMkLst>
            <pc:docMk/>
            <pc:sldMasterMk cId="3355360077" sldId="2147483672"/>
            <pc:sldLayoutMk cId="387423529" sldId="2147483676"/>
          </pc:sldLayoutMkLst>
        </pc:sldLayoutChg>
        <pc:sldLayoutChg chg="add del mod replId">
          <pc:chgData name="Paula Iverson" userId="S::paula.iverson@parkview.com::69cdf4f8-83e3-4764-bf8d-c09f3f5c683a" providerId="AD" clId="Web-{8C8DB045-2D28-C955-803A-7A65B155AF42}" dt="2025-03-28T11:34:12.725" v="1"/>
          <pc:sldLayoutMkLst>
            <pc:docMk/>
            <pc:sldMasterMk cId="3355360077" sldId="2147483672"/>
            <pc:sldLayoutMk cId="724366470" sldId="2147483677"/>
          </pc:sldLayoutMkLst>
        </pc:sldLayoutChg>
        <pc:sldLayoutChg chg="add del mod replId">
          <pc:chgData name="Paula Iverson" userId="S::paula.iverson@parkview.com::69cdf4f8-83e3-4764-bf8d-c09f3f5c683a" providerId="AD" clId="Web-{8C8DB045-2D28-C955-803A-7A65B155AF42}" dt="2025-03-28T11:34:12.725" v="1"/>
          <pc:sldLayoutMkLst>
            <pc:docMk/>
            <pc:sldMasterMk cId="3355360077" sldId="2147483672"/>
            <pc:sldLayoutMk cId="4160399197" sldId="2147483678"/>
          </pc:sldLayoutMkLst>
        </pc:sldLayoutChg>
        <pc:sldLayoutChg chg="add del mod replId">
          <pc:chgData name="Paula Iverson" userId="S::paula.iverson@parkview.com::69cdf4f8-83e3-4764-bf8d-c09f3f5c683a" providerId="AD" clId="Web-{8C8DB045-2D28-C955-803A-7A65B155AF42}" dt="2025-03-28T11:34:12.725" v="1"/>
          <pc:sldLayoutMkLst>
            <pc:docMk/>
            <pc:sldMasterMk cId="3355360077" sldId="2147483672"/>
            <pc:sldLayoutMk cId="2865432587" sldId="2147483679"/>
          </pc:sldLayoutMkLst>
        </pc:sldLayoutChg>
        <pc:sldLayoutChg chg="add del mod replId">
          <pc:chgData name="Paula Iverson" userId="S::paula.iverson@parkview.com::69cdf4f8-83e3-4764-bf8d-c09f3f5c683a" providerId="AD" clId="Web-{8C8DB045-2D28-C955-803A-7A65B155AF42}" dt="2025-03-28T11:34:12.725" v="1"/>
          <pc:sldLayoutMkLst>
            <pc:docMk/>
            <pc:sldMasterMk cId="3355360077" sldId="2147483672"/>
            <pc:sldLayoutMk cId="2116299653" sldId="2147483680"/>
          </pc:sldLayoutMkLst>
        </pc:sldLayoutChg>
        <pc:sldLayoutChg chg="add del mod replId">
          <pc:chgData name="Paula Iverson" userId="S::paula.iverson@parkview.com::69cdf4f8-83e3-4764-bf8d-c09f3f5c683a" providerId="AD" clId="Web-{8C8DB045-2D28-C955-803A-7A65B155AF42}" dt="2025-03-28T11:34:12.725" v="1"/>
          <pc:sldLayoutMkLst>
            <pc:docMk/>
            <pc:sldMasterMk cId="3355360077" sldId="2147483672"/>
            <pc:sldLayoutMk cId="3151152437" sldId="2147483681"/>
          </pc:sldLayoutMkLst>
        </pc:sldLayoutChg>
        <pc:sldLayoutChg chg="add del mod replId">
          <pc:chgData name="Paula Iverson" userId="S::paula.iverson@parkview.com::69cdf4f8-83e3-4764-bf8d-c09f3f5c683a" providerId="AD" clId="Web-{8C8DB045-2D28-C955-803A-7A65B155AF42}" dt="2025-03-28T11:34:12.725" v="1"/>
          <pc:sldLayoutMkLst>
            <pc:docMk/>
            <pc:sldMasterMk cId="3355360077" sldId="2147483672"/>
            <pc:sldLayoutMk cId="513569113" sldId="2147483682"/>
          </pc:sldLayoutMkLst>
        </pc:sldLayoutChg>
        <pc:sldLayoutChg chg="add del mod replId">
          <pc:chgData name="Paula Iverson" userId="S::paula.iverson@parkview.com::69cdf4f8-83e3-4764-bf8d-c09f3f5c683a" providerId="AD" clId="Web-{8C8DB045-2D28-C955-803A-7A65B155AF42}" dt="2025-03-28T11:34:12.725" v="1"/>
          <pc:sldLayoutMkLst>
            <pc:docMk/>
            <pc:sldMasterMk cId="3355360077" sldId="2147483672"/>
            <pc:sldLayoutMk cId="145812788" sldId="2147483683"/>
          </pc:sldLayoutMkLst>
        </pc:sldLayoutChg>
      </pc:sldMasterChg>
      <pc:sldMasterChg chg="add del addSldLayout delSldLayout modSldLayout">
        <pc:chgData name="Paula Iverson" userId="S::paula.iverson@parkview.com::69cdf4f8-83e3-4764-bf8d-c09f3f5c683a" providerId="AD" clId="Web-{8C8DB045-2D28-C955-803A-7A65B155AF42}" dt="2025-03-28T11:34:49.757" v="2"/>
        <pc:sldMasterMkLst>
          <pc:docMk/>
          <pc:sldMasterMk cId="919345056" sldId="2147483684"/>
        </pc:sldMasterMkLst>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1855470544" sldId="2147483685"/>
          </pc:sldLayoutMkLst>
        </pc:sldLayoutChg>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90822190" sldId="2147483686"/>
          </pc:sldLayoutMkLst>
        </pc:sldLayoutChg>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1791021473" sldId="2147483687"/>
          </pc:sldLayoutMkLst>
        </pc:sldLayoutChg>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3979617226" sldId="2147483688"/>
          </pc:sldLayoutMkLst>
        </pc:sldLayoutChg>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179257347" sldId="2147483689"/>
          </pc:sldLayoutMkLst>
        </pc:sldLayoutChg>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1141555078" sldId="2147483690"/>
          </pc:sldLayoutMkLst>
        </pc:sldLayoutChg>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1688307351" sldId="2147483691"/>
          </pc:sldLayoutMkLst>
        </pc:sldLayoutChg>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1457355098" sldId="2147483692"/>
          </pc:sldLayoutMkLst>
        </pc:sldLayoutChg>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2171211257" sldId="2147483693"/>
          </pc:sldLayoutMkLst>
        </pc:sldLayoutChg>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743087230" sldId="2147483694"/>
          </pc:sldLayoutMkLst>
        </pc:sldLayoutChg>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3505275716" sldId="2147483695"/>
          </pc:sldLayoutMkLst>
        </pc:sldLayoutChg>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2246515833" sldId="2147483696"/>
          </pc:sldLayoutMkLst>
        </pc:sldLayoutChg>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1366527567" sldId="2147483697"/>
          </pc:sldLayoutMkLst>
        </pc:sldLayoutChg>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2090055498" sldId="2147483698"/>
          </pc:sldLayoutMkLst>
        </pc:sldLayoutChg>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37875992" sldId="2147483699"/>
          </pc:sldLayoutMkLst>
        </pc:sldLayoutChg>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2112449150" sldId="2147483700"/>
          </pc:sldLayoutMkLst>
        </pc:sldLayoutChg>
        <pc:sldLayoutChg chg="add del mod replId">
          <pc:chgData name="Paula Iverson" userId="S::paula.iverson@parkview.com::69cdf4f8-83e3-4764-bf8d-c09f3f5c683a" providerId="AD" clId="Web-{8C8DB045-2D28-C955-803A-7A65B155AF42}" dt="2025-03-28T11:34:49.757" v="2"/>
          <pc:sldLayoutMkLst>
            <pc:docMk/>
            <pc:sldMasterMk cId="919345056" sldId="2147483684"/>
            <pc:sldLayoutMk cId="2627570828" sldId="2147483701"/>
          </pc:sldLayoutMkLst>
        </pc:sldLayoutChg>
      </pc:sldMasterChg>
      <pc:sldMasterChg chg="add del addSldLayout delSldLayout modSldLayout">
        <pc:chgData name="Paula Iverson" userId="S::paula.iverson@parkview.com::69cdf4f8-83e3-4764-bf8d-c09f3f5c683a" providerId="AD" clId="Web-{8C8DB045-2D28-C955-803A-7A65B155AF42}" dt="2025-03-28T11:35:09.789" v="3"/>
        <pc:sldMasterMkLst>
          <pc:docMk/>
          <pc:sldMasterMk cId="1932850382" sldId="2147483702"/>
        </pc:sldMasterMkLst>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1427273094" sldId="2147483703"/>
          </pc:sldLayoutMkLst>
        </pc:sldLayoutChg>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4118095845" sldId="2147483704"/>
          </pc:sldLayoutMkLst>
        </pc:sldLayoutChg>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455631997" sldId="2147483705"/>
          </pc:sldLayoutMkLst>
        </pc:sldLayoutChg>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342313385" sldId="2147483706"/>
          </pc:sldLayoutMkLst>
        </pc:sldLayoutChg>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137118598" sldId="2147483707"/>
          </pc:sldLayoutMkLst>
        </pc:sldLayoutChg>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3443436678" sldId="2147483708"/>
          </pc:sldLayoutMkLst>
        </pc:sldLayoutChg>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3745795373" sldId="2147483709"/>
          </pc:sldLayoutMkLst>
        </pc:sldLayoutChg>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330164522" sldId="2147483710"/>
          </pc:sldLayoutMkLst>
        </pc:sldLayoutChg>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97254976" sldId="2147483711"/>
          </pc:sldLayoutMkLst>
        </pc:sldLayoutChg>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1510714653" sldId="2147483712"/>
          </pc:sldLayoutMkLst>
        </pc:sldLayoutChg>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1279828399" sldId="2147483713"/>
          </pc:sldLayoutMkLst>
        </pc:sldLayoutChg>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1418683556" sldId="2147483714"/>
          </pc:sldLayoutMkLst>
        </pc:sldLayoutChg>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4268824050" sldId="2147483715"/>
          </pc:sldLayoutMkLst>
        </pc:sldLayoutChg>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1010090952" sldId="2147483716"/>
          </pc:sldLayoutMkLst>
        </pc:sldLayoutChg>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770360530" sldId="2147483717"/>
          </pc:sldLayoutMkLst>
        </pc:sldLayoutChg>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1897615217" sldId="2147483718"/>
          </pc:sldLayoutMkLst>
        </pc:sldLayoutChg>
        <pc:sldLayoutChg chg="add del mod replId">
          <pc:chgData name="Paula Iverson" userId="S::paula.iverson@parkview.com::69cdf4f8-83e3-4764-bf8d-c09f3f5c683a" providerId="AD" clId="Web-{8C8DB045-2D28-C955-803A-7A65B155AF42}" dt="2025-03-28T11:35:09.789" v="3"/>
          <pc:sldLayoutMkLst>
            <pc:docMk/>
            <pc:sldMasterMk cId="1932850382" sldId="2147483702"/>
            <pc:sldLayoutMk cId="436915925" sldId="2147483719"/>
          </pc:sldLayoutMkLst>
        </pc:sldLayoutChg>
      </pc:sldMasterChg>
      <pc:sldMasterChg chg="add addSldLayout modSldLayout">
        <pc:chgData name="Paula Iverson" userId="S::paula.iverson@parkview.com::69cdf4f8-83e3-4764-bf8d-c09f3f5c683a" providerId="AD" clId="Web-{8C8DB045-2D28-C955-803A-7A65B155AF42}" dt="2025-03-28T11:35:09.789" v="3"/>
        <pc:sldMasterMkLst>
          <pc:docMk/>
          <pc:sldMasterMk cId="3766279339" sldId="2147483720"/>
        </pc:sldMasterMkLst>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1033473875" sldId="2147483721"/>
          </pc:sldLayoutMkLst>
        </pc:sldLayoutChg>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1631643611" sldId="2147483722"/>
          </pc:sldLayoutMkLst>
        </pc:sldLayoutChg>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228801977" sldId="2147483723"/>
          </pc:sldLayoutMkLst>
        </pc:sldLayoutChg>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789541969" sldId="2147483724"/>
          </pc:sldLayoutMkLst>
        </pc:sldLayoutChg>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1678212085" sldId="2147483725"/>
          </pc:sldLayoutMkLst>
        </pc:sldLayoutChg>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2833595352" sldId="2147483726"/>
          </pc:sldLayoutMkLst>
        </pc:sldLayoutChg>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3319026511" sldId="2147483727"/>
          </pc:sldLayoutMkLst>
        </pc:sldLayoutChg>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1681793773" sldId="2147483728"/>
          </pc:sldLayoutMkLst>
        </pc:sldLayoutChg>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2162095501" sldId="2147483729"/>
          </pc:sldLayoutMkLst>
        </pc:sldLayoutChg>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3261355190" sldId="2147483730"/>
          </pc:sldLayoutMkLst>
        </pc:sldLayoutChg>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296646944" sldId="2147483731"/>
          </pc:sldLayoutMkLst>
        </pc:sldLayoutChg>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1069697213" sldId="2147483732"/>
          </pc:sldLayoutMkLst>
        </pc:sldLayoutChg>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3043552933" sldId="2147483733"/>
          </pc:sldLayoutMkLst>
        </pc:sldLayoutChg>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3201252966" sldId="2147483734"/>
          </pc:sldLayoutMkLst>
        </pc:sldLayoutChg>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3692219997" sldId="2147483735"/>
          </pc:sldLayoutMkLst>
        </pc:sldLayoutChg>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940365088" sldId="2147483736"/>
          </pc:sldLayoutMkLst>
        </pc:sldLayoutChg>
        <pc:sldLayoutChg chg="add mod replId">
          <pc:chgData name="Paula Iverson" userId="S::paula.iverson@parkview.com::69cdf4f8-83e3-4764-bf8d-c09f3f5c683a" providerId="AD" clId="Web-{8C8DB045-2D28-C955-803A-7A65B155AF42}" dt="2025-03-28T11:35:09.789" v="3"/>
          <pc:sldLayoutMkLst>
            <pc:docMk/>
            <pc:sldMasterMk cId="3766279339" sldId="2147483720"/>
            <pc:sldLayoutMk cId="187280333" sldId="2147483737"/>
          </pc:sldLayoutMkLst>
        </pc:sldLayoutChg>
      </pc:sldMasterChg>
    </pc:docChg>
  </pc:docChgLst>
  <pc:docChgLst>
    <pc:chgData name="Paula Iverson" userId="S::paula.iverson@parkview.com::69cdf4f8-83e3-4764-bf8d-c09f3f5c683a" providerId="AD" clId="Web-{52523513-0C7E-71AB-B898-AB39EFCD727F}"/>
    <pc:docChg chg="delSld modSld sldOrd">
      <pc:chgData name="Paula Iverson" userId="S::paula.iverson@parkview.com::69cdf4f8-83e3-4764-bf8d-c09f3f5c683a" providerId="AD" clId="Web-{52523513-0C7E-71AB-B898-AB39EFCD727F}" dt="2025-04-16T15:45:30.145" v="391"/>
      <pc:docMkLst>
        <pc:docMk/>
      </pc:docMkLst>
      <pc:sldChg chg="del ord">
        <pc:chgData name="Paula Iverson" userId="S::paula.iverson@parkview.com::69cdf4f8-83e3-4764-bf8d-c09f3f5c683a" providerId="AD" clId="Web-{52523513-0C7E-71AB-B898-AB39EFCD727F}" dt="2025-04-16T15:45:30.145" v="391"/>
        <pc:sldMkLst>
          <pc:docMk/>
          <pc:sldMk cId="2587716022" sldId="266"/>
        </pc:sldMkLst>
      </pc:sldChg>
      <pc:sldChg chg="modSp">
        <pc:chgData name="Paula Iverson" userId="S::paula.iverson@parkview.com::69cdf4f8-83e3-4764-bf8d-c09f3f5c683a" providerId="AD" clId="Web-{52523513-0C7E-71AB-B898-AB39EFCD727F}" dt="2025-04-16T14:58:37.807" v="4" actId="20577"/>
        <pc:sldMkLst>
          <pc:docMk/>
          <pc:sldMk cId="654904499" sldId="268"/>
        </pc:sldMkLst>
        <pc:spChg chg="mod">
          <ac:chgData name="Paula Iverson" userId="S::paula.iverson@parkview.com::69cdf4f8-83e3-4764-bf8d-c09f3f5c683a" providerId="AD" clId="Web-{52523513-0C7E-71AB-B898-AB39EFCD727F}" dt="2025-04-16T14:58:37.807" v="4" actId="20577"/>
          <ac:spMkLst>
            <pc:docMk/>
            <pc:sldMk cId="654904499" sldId="268"/>
            <ac:spMk id="3" creationId="{98BCA19B-AF9F-819E-A9FA-9F2194DF360B}"/>
          </ac:spMkLst>
        </pc:spChg>
      </pc:sldChg>
      <pc:sldChg chg="addSp delSp modSp mod setBg setClrOvrMap">
        <pc:chgData name="Paula Iverson" userId="S::paula.iverson@parkview.com::69cdf4f8-83e3-4764-bf8d-c09f3f5c683a" providerId="AD" clId="Web-{52523513-0C7E-71AB-B898-AB39EFCD727F}" dt="2025-04-16T15:45:18.958" v="390" actId="20577"/>
        <pc:sldMkLst>
          <pc:docMk/>
          <pc:sldMk cId="2343845803" sldId="280"/>
        </pc:sldMkLst>
        <pc:spChg chg="mod">
          <ac:chgData name="Paula Iverson" userId="S::paula.iverson@parkview.com::69cdf4f8-83e3-4764-bf8d-c09f3f5c683a" providerId="AD" clId="Web-{52523513-0C7E-71AB-B898-AB39EFCD727F}" dt="2025-04-16T15:45:18.958" v="390" actId="20577"/>
          <ac:spMkLst>
            <pc:docMk/>
            <pc:sldMk cId="2343845803" sldId="280"/>
            <ac:spMk id="2" creationId="{9578D2F8-56E1-C5A0-421D-F23B524E4F5A}"/>
          </ac:spMkLst>
        </pc:spChg>
        <pc:spChg chg="mod">
          <ac:chgData name="Paula Iverson" userId="S::paula.iverson@parkview.com::69cdf4f8-83e3-4764-bf8d-c09f3f5c683a" providerId="AD" clId="Web-{52523513-0C7E-71AB-B898-AB39EFCD727F}" dt="2025-04-16T15:44:57.505" v="389" actId="14100"/>
          <ac:spMkLst>
            <pc:docMk/>
            <pc:sldMk cId="2343845803" sldId="280"/>
            <ac:spMk id="3" creationId="{7FA073D1-7FB5-7364-0F9F-9163398A74CB}"/>
          </ac:spMkLst>
        </pc:spChg>
        <pc:spChg chg="del">
          <ac:chgData name="Paula Iverson" userId="S::paula.iverson@parkview.com::69cdf4f8-83e3-4764-bf8d-c09f3f5c683a" providerId="AD" clId="Web-{52523513-0C7E-71AB-B898-AB39EFCD727F}" dt="2025-04-16T15:43:09.630" v="373"/>
          <ac:spMkLst>
            <pc:docMk/>
            <pc:sldMk cId="2343845803" sldId="280"/>
            <ac:spMk id="8" creationId="{74CD14DB-BB81-479F-A1FC-1C75640E9F84}"/>
          </ac:spMkLst>
        </pc:spChg>
        <pc:spChg chg="del">
          <ac:chgData name="Paula Iverson" userId="S::paula.iverson@parkview.com::69cdf4f8-83e3-4764-bf8d-c09f3f5c683a" providerId="AD" clId="Web-{52523513-0C7E-71AB-B898-AB39EFCD727F}" dt="2025-04-16T15:43:09.630" v="373"/>
          <ac:spMkLst>
            <pc:docMk/>
            <pc:sldMk cId="2343845803" sldId="280"/>
            <ac:spMk id="10" creationId="{C943A91B-7CA7-4592-A975-73B1BF8C4C74}"/>
          </ac:spMkLst>
        </pc:spChg>
        <pc:spChg chg="del">
          <ac:chgData name="Paula Iverson" userId="S::paula.iverson@parkview.com::69cdf4f8-83e3-4764-bf8d-c09f3f5c683a" providerId="AD" clId="Web-{52523513-0C7E-71AB-B898-AB39EFCD727F}" dt="2025-04-16T15:43:09.630" v="373"/>
          <ac:spMkLst>
            <pc:docMk/>
            <pc:sldMk cId="2343845803" sldId="280"/>
            <ac:spMk id="12" creationId="{EC471314-E46A-414B-8D91-74880E84F187}"/>
          </ac:spMkLst>
        </pc:spChg>
        <pc:spChg chg="del">
          <ac:chgData name="Paula Iverson" userId="S::paula.iverson@parkview.com::69cdf4f8-83e3-4764-bf8d-c09f3f5c683a" providerId="AD" clId="Web-{52523513-0C7E-71AB-B898-AB39EFCD727F}" dt="2025-04-16T15:43:09.630" v="373"/>
          <ac:spMkLst>
            <pc:docMk/>
            <pc:sldMk cId="2343845803" sldId="280"/>
            <ac:spMk id="14" creationId="{6A681326-1C9D-44A3-A627-3871BDAE4127}"/>
          </ac:spMkLst>
        </pc:spChg>
        <pc:spChg chg="add del">
          <ac:chgData name="Paula Iverson" userId="S::paula.iverson@parkview.com::69cdf4f8-83e3-4764-bf8d-c09f3f5c683a" providerId="AD" clId="Web-{52523513-0C7E-71AB-B898-AB39EFCD727F}" dt="2025-04-16T15:43:34.411" v="376"/>
          <ac:spMkLst>
            <pc:docMk/>
            <pc:sldMk cId="2343845803" sldId="280"/>
            <ac:spMk id="19" creationId="{052BEFF1-896C-45B1-B02C-96A6A1BC389A}"/>
          </ac:spMkLst>
        </pc:spChg>
        <pc:spChg chg="add del">
          <ac:chgData name="Paula Iverson" userId="S::paula.iverson@parkview.com::69cdf4f8-83e3-4764-bf8d-c09f3f5c683a" providerId="AD" clId="Web-{52523513-0C7E-71AB-B898-AB39EFCD727F}" dt="2025-04-16T15:43:34.411" v="376"/>
          <ac:spMkLst>
            <pc:docMk/>
            <pc:sldMk cId="2343845803" sldId="280"/>
            <ac:spMk id="21" creationId="{BB237A14-61B1-4C00-A670-5D8D68A8668E}"/>
          </ac:spMkLst>
        </pc:spChg>
        <pc:spChg chg="add del">
          <ac:chgData name="Paula Iverson" userId="S::paula.iverson@parkview.com::69cdf4f8-83e3-4764-bf8d-c09f3f5c683a" providerId="AD" clId="Web-{52523513-0C7E-71AB-B898-AB39EFCD727F}" dt="2025-04-16T15:43:34.411" v="376"/>
          <ac:spMkLst>
            <pc:docMk/>
            <pc:sldMk cId="2343845803" sldId="280"/>
            <ac:spMk id="23" creationId="{8598F259-6F54-47A3-8D13-1603D786A328}"/>
          </ac:spMkLst>
        </pc:spChg>
        <pc:spChg chg="add del">
          <ac:chgData name="Paula Iverson" userId="S::paula.iverson@parkview.com::69cdf4f8-83e3-4764-bf8d-c09f3f5c683a" providerId="AD" clId="Web-{52523513-0C7E-71AB-B898-AB39EFCD727F}" dt="2025-04-16T15:43:34.411" v="376"/>
          <ac:spMkLst>
            <pc:docMk/>
            <pc:sldMk cId="2343845803" sldId="280"/>
            <ac:spMk id="25" creationId="{0BA768A8-4FED-4ED8-9E46-6BE72188ECD2}"/>
          </ac:spMkLst>
        </pc:spChg>
        <pc:spChg chg="add del">
          <ac:chgData name="Paula Iverson" userId="S::paula.iverson@parkview.com::69cdf4f8-83e3-4764-bf8d-c09f3f5c683a" providerId="AD" clId="Web-{52523513-0C7E-71AB-B898-AB39EFCD727F}" dt="2025-04-16T15:44:46.536" v="386"/>
          <ac:spMkLst>
            <pc:docMk/>
            <pc:sldMk cId="2343845803" sldId="280"/>
            <ac:spMk id="30" creationId="{0D9B8FD4-CDEB-4EB4-B4DE-C89E11938958}"/>
          </ac:spMkLst>
        </pc:spChg>
        <pc:spChg chg="add del">
          <ac:chgData name="Paula Iverson" userId="S::paula.iverson@parkview.com::69cdf4f8-83e3-4764-bf8d-c09f3f5c683a" providerId="AD" clId="Web-{52523513-0C7E-71AB-B898-AB39EFCD727F}" dt="2025-04-16T15:44:46.536" v="386"/>
          <ac:spMkLst>
            <pc:docMk/>
            <pc:sldMk cId="2343845803" sldId="280"/>
            <ac:spMk id="32" creationId="{5A2E3D1D-9E9F-4739-BA14-D4D7FA9FBDD1}"/>
          </ac:spMkLst>
        </pc:spChg>
        <pc:spChg chg="add del">
          <ac:chgData name="Paula Iverson" userId="S::paula.iverson@parkview.com::69cdf4f8-83e3-4764-bf8d-c09f3f5c683a" providerId="AD" clId="Web-{52523513-0C7E-71AB-B898-AB39EFCD727F}" dt="2025-04-16T15:44:46.536" v="386"/>
          <ac:spMkLst>
            <pc:docMk/>
            <pc:sldMk cId="2343845803" sldId="280"/>
            <ac:spMk id="34" creationId="{1FFB365B-E9DC-4859-B8AB-CB83EEBE4E28}"/>
          </ac:spMkLst>
        </pc:spChg>
        <pc:spChg chg="add del">
          <ac:chgData name="Paula Iverson" userId="S::paula.iverson@parkview.com::69cdf4f8-83e3-4764-bf8d-c09f3f5c683a" providerId="AD" clId="Web-{52523513-0C7E-71AB-B898-AB39EFCD727F}" dt="2025-04-16T15:44:46.536" v="386"/>
          <ac:spMkLst>
            <pc:docMk/>
            <pc:sldMk cId="2343845803" sldId="280"/>
            <ac:spMk id="36" creationId="{8ADAB9C8-EB37-4914-A699-C716FC8FE4FE}"/>
          </ac:spMkLst>
        </pc:spChg>
        <pc:spChg chg="add">
          <ac:chgData name="Paula Iverson" userId="S::paula.iverson@parkview.com::69cdf4f8-83e3-4764-bf8d-c09f3f5c683a" providerId="AD" clId="Web-{52523513-0C7E-71AB-B898-AB39EFCD727F}" dt="2025-04-16T15:44:46.536" v="386"/>
          <ac:spMkLst>
            <pc:docMk/>
            <pc:sldMk cId="2343845803" sldId="280"/>
            <ac:spMk id="41" creationId="{74CD14DB-BB81-479F-A1FC-1C75640E9F84}"/>
          </ac:spMkLst>
        </pc:spChg>
        <pc:spChg chg="add">
          <ac:chgData name="Paula Iverson" userId="S::paula.iverson@parkview.com::69cdf4f8-83e3-4764-bf8d-c09f3f5c683a" providerId="AD" clId="Web-{52523513-0C7E-71AB-B898-AB39EFCD727F}" dt="2025-04-16T15:44:46.536" v="386"/>
          <ac:spMkLst>
            <pc:docMk/>
            <pc:sldMk cId="2343845803" sldId="280"/>
            <ac:spMk id="43" creationId="{C943A91B-7CA7-4592-A975-73B1BF8C4C74}"/>
          </ac:spMkLst>
        </pc:spChg>
        <pc:spChg chg="add">
          <ac:chgData name="Paula Iverson" userId="S::paula.iverson@parkview.com::69cdf4f8-83e3-4764-bf8d-c09f3f5c683a" providerId="AD" clId="Web-{52523513-0C7E-71AB-B898-AB39EFCD727F}" dt="2025-04-16T15:44:46.536" v="386"/>
          <ac:spMkLst>
            <pc:docMk/>
            <pc:sldMk cId="2343845803" sldId="280"/>
            <ac:spMk id="45" creationId="{EC471314-E46A-414B-8D91-74880E84F187}"/>
          </ac:spMkLst>
        </pc:spChg>
        <pc:spChg chg="add">
          <ac:chgData name="Paula Iverson" userId="S::paula.iverson@parkview.com::69cdf4f8-83e3-4764-bf8d-c09f3f5c683a" providerId="AD" clId="Web-{52523513-0C7E-71AB-B898-AB39EFCD727F}" dt="2025-04-16T15:44:46.536" v="386"/>
          <ac:spMkLst>
            <pc:docMk/>
            <pc:sldMk cId="2343845803" sldId="280"/>
            <ac:spMk id="47" creationId="{6A681326-1C9D-44A3-A627-3871BDAE4127}"/>
          </ac:spMkLst>
        </pc:spChg>
      </pc:sldChg>
      <pc:sldChg chg="modSp">
        <pc:chgData name="Paula Iverson" userId="S::paula.iverson@parkview.com::69cdf4f8-83e3-4764-bf8d-c09f3f5c683a" providerId="AD" clId="Web-{52523513-0C7E-71AB-B898-AB39EFCD727F}" dt="2025-04-16T14:58:59.948" v="6" actId="20577"/>
        <pc:sldMkLst>
          <pc:docMk/>
          <pc:sldMk cId="3155720255" sldId="281"/>
        </pc:sldMkLst>
        <pc:spChg chg="mod">
          <ac:chgData name="Paula Iverson" userId="S::paula.iverson@parkview.com::69cdf4f8-83e3-4764-bf8d-c09f3f5c683a" providerId="AD" clId="Web-{52523513-0C7E-71AB-B898-AB39EFCD727F}" dt="2025-04-16T14:58:53.214" v="5" actId="20577"/>
          <ac:spMkLst>
            <pc:docMk/>
            <pc:sldMk cId="3155720255" sldId="281"/>
            <ac:spMk id="2" creationId="{5A9BB001-D579-53D4-C4FA-D9D7D6CB8599}"/>
          </ac:spMkLst>
        </pc:spChg>
        <pc:spChg chg="mod">
          <ac:chgData name="Paula Iverson" userId="S::paula.iverson@parkview.com::69cdf4f8-83e3-4764-bf8d-c09f3f5c683a" providerId="AD" clId="Web-{52523513-0C7E-71AB-B898-AB39EFCD727F}" dt="2025-04-16T14:58:59.948" v="6" actId="20577"/>
          <ac:spMkLst>
            <pc:docMk/>
            <pc:sldMk cId="3155720255" sldId="281"/>
            <ac:spMk id="5" creationId="{4308A10E-9B39-EF34-37C0-27AF1D92DA80}"/>
          </ac:spMkLst>
        </pc:spChg>
      </pc:sldChg>
      <pc:sldChg chg="modSp">
        <pc:chgData name="Paula Iverson" userId="S::paula.iverson@parkview.com::69cdf4f8-83e3-4764-bf8d-c09f3f5c683a" providerId="AD" clId="Web-{52523513-0C7E-71AB-B898-AB39EFCD727F}" dt="2025-04-16T14:56:23.714" v="0" actId="20577"/>
        <pc:sldMkLst>
          <pc:docMk/>
          <pc:sldMk cId="1454339482" sldId="282"/>
        </pc:sldMkLst>
        <pc:spChg chg="mod">
          <ac:chgData name="Paula Iverson" userId="S::paula.iverson@parkview.com::69cdf4f8-83e3-4764-bf8d-c09f3f5c683a" providerId="AD" clId="Web-{52523513-0C7E-71AB-B898-AB39EFCD727F}" dt="2025-04-16T14:56:23.714" v="0" actId="20577"/>
          <ac:spMkLst>
            <pc:docMk/>
            <pc:sldMk cId="1454339482" sldId="282"/>
            <ac:spMk id="2" creationId="{F66518F5-B140-C285-ECA5-E8F7DEC50890}"/>
          </ac:spMkLst>
        </pc:spChg>
      </pc:sldChg>
    </pc:docChg>
  </pc:docChgLst>
  <pc:docChgLst>
    <pc:chgData name="Paula Iverson" userId="S::paula.iverson@parkview.com::69cdf4f8-83e3-4764-bf8d-c09f3f5c683a" providerId="AD" clId="Web-{6B1F544F-C529-039D-FE9D-593561C72F9A}"/>
    <pc:docChg chg="modSld sldOrd">
      <pc:chgData name="Paula Iverson" userId="S::paula.iverson@parkview.com::69cdf4f8-83e3-4764-bf8d-c09f3f5c683a" providerId="AD" clId="Web-{6B1F544F-C529-039D-FE9D-593561C72F9A}" dt="2025-04-21T16:29:43.275" v="44"/>
      <pc:docMkLst>
        <pc:docMk/>
      </pc:docMkLst>
      <pc:sldChg chg="modSp">
        <pc:chgData name="Paula Iverson" userId="S::paula.iverson@parkview.com::69cdf4f8-83e3-4764-bf8d-c09f3f5c683a" providerId="AD" clId="Web-{6B1F544F-C529-039D-FE9D-593561C72F9A}" dt="2025-04-21T16:05:40.712" v="6" actId="20577"/>
        <pc:sldMkLst>
          <pc:docMk/>
          <pc:sldMk cId="1943909592" sldId="257"/>
        </pc:sldMkLst>
        <pc:spChg chg="mod">
          <ac:chgData name="Paula Iverson" userId="S::paula.iverson@parkview.com::69cdf4f8-83e3-4764-bf8d-c09f3f5c683a" providerId="AD" clId="Web-{6B1F544F-C529-039D-FE9D-593561C72F9A}" dt="2025-04-21T16:05:40.712" v="6" actId="20577"/>
          <ac:spMkLst>
            <pc:docMk/>
            <pc:sldMk cId="1943909592" sldId="257"/>
            <ac:spMk id="3" creationId="{F923081D-4D6D-2325-53CC-E31319F11D23}"/>
          </ac:spMkLst>
        </pc:spChg>
      </pc:sldChg>
      <pc:sldChg chg="ord">
        <pc:chgData name="Paula Iverson" userId="S::paula.iverson@parkview.com::69cdf4f8-83e3-4764-bf8d-c09f3f5c683a" providerId="AD" clId="Web-{6B1F544F-C529-039D-FE9D-593561C72F9A}" dt="2025-04-21T16:29:43.275" v="44"/>
        <pc:sldMkLst>
          <pc:docMk/>
          <pc:sldMk cId="1423662561" sldId="265"/>
        </pc:sldMkLst>
      </pc:sldChg>
      <pc:sldChg chg="modSp">
        <pc:chgData name="Paula Iverson" userId="S::paula.iverson@parkview.com::69cdf4f8-83e3-4764-bf8d-c09f3f5c683a" providerId="AD" clId="Web-{6B1F544F-C529-039D-FE9D-593561C72F9A}" dt="2025-04-21T16:13:13.853" v="31" actId="20577"/>
        <pc:sldMkLst>
          <pc:docMk/>
          <pc:sldMk cId="3474346225" sldId="271"/>
        </pc:sldMkLst>
        <pc:spChg chg="mod">
          <ac:chgData name="Paula Iverson" userId="S::paula.iverson@parkview.com::69cdf4f8-83e3-4764-bf8d-c09f3f5c683a" providerId="AD" clId="Web-{6B1F544F-C529-039D-FE9D-593561C72F9A}" dt="2025-04-21T16:13:13.853" v="31" actId="20577"/>
          <ac:spMkLst>
            <pc:docMk/>
            <pc:sldMk cId="3474346225" sldId="271"/>
            <ac:spMk id="3" creationId="{2436ABFA-D8B0-1B75-614B-37E26C2D178D}"/>
          </ac:spMkLst>
        </pc:spChg>
      </pc:sldChg>
      <pc:sldChg chg="modSp">
        <pc:chgData name="Paula Iverson" userId="S::paula.iverson@parkview.com::69cdf4f8-83e3-4764-bf8d-c09f3f5c683a" providerId="AD" clId="Web-{6B1F544F-C529-039D-FE9D-593561C72F9A}" dt="2025-04-21T16:21:50.790" v="43" actId="20577"/>
        <pc:sldMkLst>
          <pc:docMk/>
          <pc:sldMk cId="3502097610" sldId="274"/>
        </pc:sldMkLst>
        <pc:spChg chg="mod">
          <ac:chgData name="Paula Iverson" userId="S::paula.iverson@parkview.com::69cdf4f8-83e3-4764-bf8d-c09f3f5c683a" providerId="AD" clId="Web-{6B1F544F-C529-039D-FE9D-593561C72F9A}" dt="2025-04-21T16:21:50.790" v="43" actId="20577"/>
          <ac:spMkLst>
            <pc:docMk/>
            <pc:sldMk cId="3502097610" sldId="274"/>
            <ac:spMk id="3" creationId="{9D192CAC-D02D-F092-9204-DFDE47A0E485}"/>
          </ac:spMkLst>
        </pc:spChg>
      </pc:sldChg>
    </pc:docChg>
  </pc:docChgLst>
  <pc:docChgLst>
    <pc:chgData name="Paula Iverson" userId="S::paula.iverson@parkview.com::69cdf4f8-83e3-4764-bf8d-c09f3f5c683a" providerId="AD" clId="Web-{35487A8B-6E07-FD0B-85B8-A49ABE7B74DC}"/>
    <pc:docChg chg="modSld">
      <pc:chgData name="Paula Iverson" userId="S::paula.iverson@parkview.com::69cdf4f8-83e3-4764-bf8d-c09f3f5c683a" providerId="AD" clId="Web-{35487A8B-6E07-FD0B-85B8-A49ABE7B74DC}" dt="2025-04-18T17:39:26.064" v="21" actId="20577"/>
      <pc:docMkLst>
        <pc:docMk/>
      </pc:docMkLst>
      <pc:sldChg chg="modSp">
        <pc:chgData name="Paula Iverson" userId="S::paula.iverson@parkview.com::69cdf4f8-83e3-4764-bf8d-c09f3f5c683a" providerId="AD" clId="Web-{35487A8B-6E07-FD0B-85B8-A49ABE7B74DC}" dt="2025-04-18T17:18:24.162" v="0" actId="20577"/>
        <pc:sldMkLst>
          <pc:docMk/>
          <pc:sldMk cId="109857222" sldId="256"/>
        </pc:sldMkLst>
        <pc:spChg chg="mod">
          <ac:chgData name="Paula Iverson" userId="S::paula.iverson@parkview.com::69cdf4f8-83e3-4764-bf8d-c09f3f5c683a" providerId="AD" clId="Web-{35487A8B-6E07-FD0B-85B8-A49ABE7B74DC}" dt="2025-04-18T17:18:24.162" v="0" actId="20577"/>
          <ac:spMkLst>
            <pc:docMk/>
            <pc:sldMk cId="109857222" sldId="256"/>
            <ac:spMk id="3" creationId="{00000000-0000-0000-0000-000000000000}"/>
          </ac:spMkLst>
        </pc:spChg>
      </pc:sldChg>
      <pc:sldChg chg="modSp">
        <pc:chgData name="Paula Iverson" userId="S::paula.iverson@parkview.com::69cdf4f8-83e3-4764-bf8d-c09f3f5c683a" providerId="AD" clId="Web-{35487A8B-6E07-FD0B-85B8-A49ABE7B74DC}" dt="2025-04-18T17:39:26.064" v="21" actId="20577"/>
        <pc:sldMkLst>
          <pc:docMk/>
          <pc:sldMk cId="1142295996" sldId="264"/>
        </pc:sldMkLst>
        <pc:spChg chg="mod">
          <ac:chgData name="Paula Iverson" userId="S::paula.iverson@parkview.com::69cdf4f8-83e3-4764-bf8d-c09f3f5c683a" providerId="AD" clId="Web-{35487A8B-6E07-FD0B-85B8-A49ABE7B74DC}" dt="2025-04-18T17:39:23.861" v="20" actId="20577"/>
          <ac:spMkLst>
            <pc:docMk/>
            <pc:sldMk cId="1142295996" sldId="264"/>
            <ac:spMk id="4" creationId="{A107979E-7302-121A-FFFF-E724DE6454CC}"/>
          </ac:spMkLst>
        </pc:spChg>
        <pc:spChg chg="mod">
          <ac:chgData name="Paula Iverson" userId="S::paula.iverson@parkview.com::69cdf4f8-83e3-4764-bf8d-c09f3f5c683a" providerId="AD" clId="Web-{35487A8B-6E07-FD0B-85B8-A49ABE7B74DC}" dt="2025-04-18T17:39:26.064" v="21" actId="20577"/>
          <ac:spMkLst>
            <pc:docMk/>
            <pc:sldMk cId="1142295996" sldId="264"/>
            <ac:spMk id="6" creationId="{600E8350-1123-B26F-06F7-E09D39AA638C}"/>
          </ac:spMkLst>
        </pc:spChg>
      </pc:sldChg>
      <pc:sldChg chg="modSp">
        <pc:chgData name="Paula Iverson" userId="S::paula.iverson@parkview.com::69cdf4f8-83e3-4764-bf8d-c09f3f5c683a" providerId="AD" clId="Web-{35487A8B-6E07-FD0B-85B8-A49ABE7B74DC}" dt="2025-04-18T17:20:26.662" v="7" actId="20577"/>
        <pc:sldMkLst>
          <pc:docMk/>
          <pc:sldMk cId="3474346225" sldId="271"/>
        </pc:sldMkLst>
        <pc:spChg chg="mod">
          <ac:chgData name="Paula Iverson" userId="S::paula.iverson@parkview.com::69cdf4f8-83e3-4764-bf8d-c09f3f5c683a" providerId="AD" clId="Web-{35487A8B-6E07-FD0B-85B8-A49ABE7B74DC}" dt="2025-04-18T17:20:26.662" v="7" actId="20577"/>
          <ac:spMkLst>
            <pc:docMk/>
            <pc:sldMk cId="3474346225" sldId="271"/>
            <ac:spMk id="3" creationId="{2436ABFA-D8B0-1B75-614B-37E26C2D178D}"/>
          </ac:spMkLst>
        </pc:spChg>
      </pc:sldChg>
      <pc:sldChg chg="modSp">
        <pc:chgData name="Paula Iverson" userId="S::paula.iverson@parkview.com::69cdf4f8-83e3-4764-bf8d-c09f3f5c683a" providerId="AD" clId="Web-{35487A8B-6E07-FD0B-85B8-A49ABE7B74DC}" dt="2025-04-18T17:22:47.427" v="11" actId="20577"/>
        <pc:sldMkLst>
          <pc:docMk/>
          <pc:sldMk cId="3502097610" sldId="274"/>
        </pc:sldMkLst>
        <pc:spChg chg="mod">
          <ac:chgData name="Paula Iverson" userId="S::paula.iverson@parkview.com::69cdf4f8-83e3-4764-bf8d-c09f3f5c683a" providerId="AD" clId="Web-{35487A8B-6E07-FD0B-85B8-A49ABE7B74DC}" dt="2025-04-18T17:22:47.427" v="11" actId="20577"/>
          <ac:spMkLst>
            <pc:docMk/>
            <pc:sldMk cId="3502097610" sldId="274"/>
            <ac:spMk id="2" creationId="{EFA477D7-1085-78D2-9A25-4ABA7B422EBD}"/>
          </ac:spMkLst>
        </pc:spChg>
      </pc:sldChg>
      <pc:sldChg chg="modSp">
        <pc:chgData name="Paula Iverson" userId="S::paula.iverson@parkview.com::69cdf4f8-83e3-4764-bf8d-c09f3f5c683a" providerId="AD" clId="Web-{35487A8B-6E07-FD0B-85B8-A49ABE7B74DC}" dt="2025-04-18T17:19:00.287" v="5" actId="20577"/>
        <pc:sldMkLst>
          <pc:docMk/>
          <pc:sldMk cId="2366777745" sldId="283"/>
        </pc:sldMkLst>
        <pc:spChg chg="mod">
          <ac:chgData name="Paula Iverson" userId="S::paula.iverson@parkview.com::69cdf4f8-83e3-4764-bf8d-c09f3f5c683a" providerId="AD" clId="Web-{35487A8B-6E07-FD0B-85B8-A49ABE7B74DC}" dt="2025-04-18T17:19:00.287" v="5" actId="20577"/>
          <ac:spMkLst>
            <pc:docMk/>
            <pc:sldMk cId="2366777745" sldId="283"/>
            <ac:spMk id="3" creationId="{D7DBBDD8-C8E8-CAD2-50BB-57A3BE55A205}"/>
          </ac:spMkLst>
        </pc:spChg>
      </pc:sldChg>
    </pc:docChg>
  </pc:docChgLst>
  <pc:docChgLst>
    <pc:chgData name="Paula Iverson" userId="S::paula.iverson@parkview.com::69cdf4f8-83e3-4764-bf8d-c09f3f5c683a" providerId="AD" clId="Web-{DB939529-799B-982D-45CC-65DD6C5D0F24}"/>
    <pc:docChg chg="modSld">
      <pc:chgData name="Paula Iverson" userId="S::paula.iverson@parkview.com::69cdf4f8-83e3-4764-bf8d-c09f3f5c683a" providerId="AD" clId="Web-{DB939529-799B-982D-45CC-65DD6C5D0F24}" dt="2025-04-22T11:50:06.532" v="2" actId="20577"/>
      <pc:docMkLst>
        <pc:docMk/>
      </pc:docMkLst>
      <pc:sldChg chg="modSp">
        <pc:chgData name="Paula Iverson" userId="S::paula.iverson@parkview.com::69cdf4f8-83e3-4764-bf8d-c09f3f5c683a" providerId="AD" clId="Web-{DB939529-799B-982D-45CC-65DD6C5D0F24}" dt="2025-04-22T11:50:06.532" v="2" actId="20577"/>
        <pc:sldMkLst>
          <pc:docMk/>
          <pc:sldMk cId="2998587310" sldId="288"/>
        </pc:sldMkLst>
        <pc:spChg chg="mod">
          <ac:chgData name="Paula Iverson" userId="S::paula.iverson@parkview.com::69cdf4f8-83e3-4764-bf8d-c09f3f5c683a" providerId="AD" clId="Web-{DB939529-799B-982D-45CC-65DD6C5D0F24}" dt="2025-04-22T11:50:06.532" v="2" actId="20577"/>
          <ac:spMkLst>
            <pc:docMk/>
            <pc:sldMk cId="2998587310" sldId="288"/>
            <ac:spMk id="5" creationId="{5B8044D0-88DE-6335-DE0A-1EF2F0FFEC8D}"/>
          </ac:spMkLst>
        </pc:spChg>
      </pc:sldChg>
    </pc:docChg>
  </pc:docChgLst>
  <pc:docChgLst>
    <pc:chgData name="Paula Iverson" userId="S::paula.iverson@parkview.com::69cdf4f8-83e3-4764-bf8d-c09f3f5c683a" providerId="AD" clId="Web-{5A614AC4-CF5D-4CA7-8BD5-34F7B1E74DB6}"/>
    <pc:docChg chg="addSld delSld modSld sldOrd">
      <pc:chgData name="Paula Iverson" userId="S::paula.iverson@parkview.com::69cdf4f8-83e3-4764-bf8d-c09f3f5c683a" providerId="AD" clId="Web-{5A614AC4-CF5D-4CA7-8BD5-34F7B1E74DB6}" dt="2025-04-11T20:44:59.560" v="1448" actId="20577"/>
      <pc:docMkLst>
        <pc:docMk/>
      </pc:docMkLst>
      <pc:sldChg chg="modSp">
        <pc:chgData name="Paula Iverson" userId="S::paula.iverson@parkview.com::69cdf4f8-83e3-4764-bf8d-c09f3f5c683a" providerId="AD" clId="Web-{5A614AC4-CF5D-4CA7-8BD5-34F7B1E74DB6}" dt="2025-04-11T17:14:57.130" v="407" actId="20577"/>
        <pc:sldMkLst>
          <pc:docMk/>
          <pc:sldMk cId="109857222" sldId="256"/>
        </pc:sldMkLst>
        <pc:spChg chg="mod">
          <ac:chgData name="Paula Iverson" userId="S::paula.iverson@parkview.com::69cdf4f8-83e3-4764-bf8d-c09f3f5c683a" providerId="AD" clId="Web-{5A614AC4-CF5D-4CA7-8BD5-34F7B1E74DB6}" dt="2025-04-11T17:13:17.174" v="384" actId="20577"/>
          <ac:spMkLst>
            <pc:docMk/>
            <pc:sldMk cId="109857222" sldId="256"/>
            <ac:spMk id="2" creationId="{00000000-0000-0000-0000-000000000000}"/>
          </ac:spMkLst>
        </pc:spChg>
        <pc:spChg chg="mod">
          <ac:chgData name="Paula Iverson" userId="S::paula.iverson@parkview.com::69cdf4f8-83e3-4764-bf8d-c09f3f5c683a" providerId="AD" clId="Web-{5A614AC4-CF5D-4CA7-8BD5-34F7B1E74DB6}" dt="2025-04-11T17:14:57.130" v="407" actId="20577"/>
          <ac:spMkLst>
            <pc:docMk/>
            <pc:sldMk cId="109857222" sldId="256"/>
            <ac:spMk id="3" creationId="{00000000-0000-0000-0000-000000000000}"/>
          </ac:spMkLst>
        </pc:spChg>
      </pc:sldChg>
      <pc:sldChg chg="modSp">
        <pc:chgData name="Paula Iverson" userId="S::paula.iverson@parkview.com::69cdf4f8-83e3-4764-bf8d-c09f3f5c683a" providerId="AD" clId="Web-{5A614AC4-CF5D-4CA7-8BD5-34F7B1E74DB6}" dt="2025-04-11T18:06:19.007" v="531" actId="14100"/>
        <pc:sldMkLst>
          <pc:docMk/>
          <pc:sldMk cId="1943909592" sldId="257"/>
        </pc:sldMkLst>
        <pc:spChg chg="mod">
          <ac:chgData name="Paula Iverson" userId="S::paula.iverson@parkview.com::69cdf4f8-83e3-4764-bf8d-c09f3f5c683a" providerId="AD" clId="Web-{5A614AC4-CF5D-4CA7-8BD5-34F7B1E74DB6}" dt="2025-04-11T18:06:19.007" v="531" actId="14100"/>
          <ac:spMkLst>
            <pc:docMk/>
            <pc:sldMk cId="1943909592" sldId="257"/>
            <ac:spMk id="3" creationId="{F923081D-4D6D-2325-53CC-E31319F11D23}"/>
          </ac:spMkLst>
        </pc:spChg>
      </pc:sldChg>
      <pc:sldChg chg="modSp">
        <pc:chgData name="Paula Iverson" userId="S::paula.iverson@parkview.com::69cdf4f8-83e3-4764-bf8d-c09f3f5c683a" providerId="AD" clId="Web-{5A614AC4-CF5D-4CA7-8BD5-34F7B1E74DB6}" dt="2025-04-11T18:09:36.433" v="537" actId="20577"/>
        <pc:sldMkLst>
          <pc:docMk/>
          <pc:sldMk cId="197004217" sldId="258"/>
        </pc:sldMkLst>
        <pc:spChg chg="mod">
          <ac:chgData name="Paula Iverson" userId="S::paula.iverson@parkview.com::69cdf4f8-83e3-4764-bf8d-c09f3f5c683a" providerId="AD" clId="Web-{5A614AC4-CF5D-4CA7-8BD5-34F7B1E74DB6}" dt="2025-04-11T18:09:36.433" v="537" actId="20577"/>
          <ac:spMkLst>
            <pc:docMk/>
            <pc:sldMk cId="197004217" sldId="258"/>
            <ac:spMk id="2" creationId="{EB47389B-85AA-6CE2-49E8-EC40352C2AE9}"/>
          </ac:spMkLst>
        </pc:spChg>
      </pc:sldChg>
      <pc:sldChg chg="modSp">
        <pc:chgData name="Paula Iverson" userId="S::paula.iverson@parkview.com::69cdf4f8-83e3-4764-bf8d-c09f3f5c683a" providerId="AD" clId="Web-{5A614AC4-CF5D-4CA7-8BD5-34F7B1E74DB6}" dt="2025-04-11T18:24:28.281" v="676" actId="20577"/>
        <pc:sldMkLst>
          <pc:docMk/>
          <pc:sldMk cId="1252955492" sldId="260"/>
        </pc:sldMkLst>
        <pc:spChg chg="mod">
          <ac:chgData name="Paula Iverson" userId="S::paula.iverson@parkview.com::69cdf4f8-83e3-4764-bf8d-c09f3f5c683a" providerId="AD" clId="Web-{5A614AC4-CF5D-4CA7-8BD5-34F7B1E74DB6}" dt="2025-04-11T18:24:28.281" v="676" actId="20577"/>
          <ac:spMkLst>
            <pc:docMk/>
            <pc:sldMk cId="1252955492" sldId="260"/>
            <ac:spMk id="3" creationId="{5C3B4CE6-6E27-2A75-5C28-7AB302189FEA}"/>
          </ac:spMkLst>
        </pc:spChg>
      </pc:sldChg>
      <pc:sldChg chg="modSp">
        <pc:chgData name="Paula Iverson" userId="S::paula.iverson@parkview.com::69cdf4f8-83e3-4764-bf8d-c09f3f5c683a" providerId="AD" clId="Web-{5A614AC4-CF5D-4CA7-8BD5-34F7B1E74DB6}" dt="2025-04-11T18:25:47.642" v="682" actId="20577"/>
        <pc:sldMkLst>
          <pc:docMk/>
          <pc:sldMk cId="3233951437" sldId="261"/>
        </pc:sldMkLst>
        <pc:spChg chg="mod">
          <ac:chgData name="Paula Iverson" userId="S::paula.iverson@parkview.com::69cdf4f8-83e3-4764-bf8d-c09f3f5c683a" providerId="AD" clId="Web-{5A614AC4-CF5D-4CA7-8BD5-34F7B1E74DB6}" dt="2025-04-11T18:25:47.642" v="682" actId="20577"/>
          <ac:spMkLst>
            <pc:docMk/>
            <pc:sldMk cId="3233951437" sldId="261"/>
            <ac:spMk id="2" creationId="{7A917BA8-4C29-D9DC-BE7C-780DED29801F}"/>
          </ac:spMkLst>
        </pc:spChg>
      </pc:sldChg>
      <pc:sldChg chg="addSp delSp modSp">
        <pc:chgData name="Paula Iverson" userId="S::paula.iverson@parkview.com::69cdf4f8-83e3-4764-bf8d-c09f3f5c683a" providerId="AD" clId="Web-{5A614AC4-CF5D-4CA7-8BD5-34F7B1E74DB6}" dt="2025-04-11T20:05:20.171" v="864" actId="14100"/>
        <pc:sldMkLst>
          <pc:docMk/>
          <pc:sldMk cId="178354251" sldId="262"/>
        </pc:sldMkLst>
        <pc:graphicFrameChg chg="del">
          <ac:chgData name="Paula Iverson" userId="S::paula.iverson@parkview.com::69cdf4f8-83e3-4764-bf8d-c09f3f5c683a" providerId="AD" clId="Web-{5A614AC4-CF5D-4CA7-8BD5-34F7B1E74DB6}" dt="2025-04-11T20:02:28.589" v="845"/>
          <ac:graphicFrameMkLst>
            <pc:docMk/>
            <pc:sldMk cId="178354251" sldId="262"/>
            <ac:graphicFrameMk id="5" creationId="{E275A85B-789A-A5D4-F60D-0A0BF34CCCED}"/>
          </ac:graphicFrameMkLst>
        </pc:graphicFrameChg>
        <pc:graphicFrameChg chg="add del mod topLvl modGraphic">
          <ac:chgData name="Paula Iverson" userId="S::paula.iverson@parkview.com::69cdf4f8-83e3-4764-bf8d-c09f3f5c683a" providerId="AD" clId="Web-{5A614AC4-CF5D-4CA7-8BD5-34F7B1E74DB6}" dt="2025-04-11T20:04:11.544" v="852"/>
          <ac:graphicFrameMkLst>
            <pc:docMk/>
            <pc:sldMk cId="178354251" sldId="262"/>
            <ac:graphicFrameMk id="6" creationId="{E0539B3A-699C-E56F-9C65-50A56BEC5273}"/>
          </ac:graphicFrameMkLst>
        </pc:graphicFrameChg>
        <pc:graphicFrameChg chg="add del mod">
          <ac:chgData name="Paula Iverson" userId="S::paula.iverson@parkview.com::69cdf4f8-83e3-4764-bf8d-c09f3f5c683a" providerId="AD" clId="Web-{5A614AC4-CF5D-4CA7-8BD5-34F7B1E74DB6}" dt="2025-04-11T20:04:53.389" v="859"/>
          <ac:graphicFrameMkLst>
            <pc:docMk/>
            <pc:sldMk cId="178354251" sldId="262"/>
            <ac:graphicFrameMk id="7" creationId="{27E85176-2AB7-F18A-6E74-200373729970}"/>
          </ac:graphicFrameMkLst>
        </pc:graphicFrameChg>
        <pc:graphicFrameChg chg="add mod">
          <ac:chgData name="Paula Iverson" userId="S::paula.iverson@parkview.com::69cdf4f8-83e3-4764-bf8d-c09f3f5c683a" providerId="AD" clId="Web-{5A614AC4-CF5D-4CA7-8BD5-34F7B1E74DB6}" dt="2025-04-11T20:05:20.171" v="864" actId="14100"/>
          <ac:graphicFrameMkLst>
            <pc:docMk/>
            <pc:sldMk cId="178354251" sldId="262"/>
            <ac:graphicFrameMk id="8" creationId="{27E85176-2AB7-F18A-6E74-200373729970}"/>
          </ac:graphicFrameMkLst>
        </pc:graphicFrameChg>
      </pc:sldChg>
      <pc:sldChg chg="modSp">
        <pc:chgData name="Paula Iverson" userId="S::paula.iverson@parkview.com::69cdf4f8-83e3-4764-bf8d-c09f3f5c683a" providerId="AD" clId="Web-{5A614AC4-CF5D-4CA7-8BD5-34F7B1E74DB6}" dt="2025-04-11T18:30:43.977" v="696" actId="20577"/>
        <pc:sldMkLst>
          <pc:docMk/>
          <pc:sldMk cId="1142295996" sldId="264"/>
        </pc:sldMkLst>
        <pc:spChg chg="mod">
          <ac:chgData name="Paula Iverson" userId="S::paula.iverson@parkview.com::69cdf4f8-83e3-4764-bf8d-c09f3f5c683a" providerId="AD" clId="Web-{5A614AC4-CF5D-4CA7-8BD5-34F7B1E74DB6}" dt="2025-04-11T18:30:43.977" v="696" actId="20577"/>
          <ac:spMkLst>
            <pc:docMk/>
            <pc:sldMk cId="1142295996" sldId="264"/>
            <ac:spMk id="7" creationId="{FE77359D-FC14-394C-F666-C65DB8C8E142}"/>
          </ac:spMkLst>
        </pc:spChg>
      </pc:sldChg>
      <pc:sldChg chg="delSp modSp mod setBg setClrOvrMap">
        <pc:chgData name="Paula Iverson" userId="S::paula.iverson@parkview.com::69cdf4f8-83e3-4764-bf8d-c09f3f5c683a" providerId="AD" clId="Web-{5A614AC4-CF5D-4CA7-8BD5-34F7B1E74DB6}" dt="2025-04-11T20:37:11.095" v="1302" actId="20577"/>
        <pc:sldMkLst>
          <pc:docMk/>
          <pc:sldMk cId="1423662561" sldId="265"/>
        </pc:sldMkLst>
        <pc:spChg chg="mod">
          <ac:chgData name="Paula Iverson" userId="S::paula.iverson@parkview.com::69cdf4f8-83e3-4764-bf8d-c09f3f5c683a" providerId="AD" clId="Web-{5A614AC4-CF5D-4CA7-8BD5-34F7B1E74DB6}" dt="2025-04-11T18:40:40.053" v="708"/>
          <ac:spMkLst>
            <pc:docMk/>
            <pc:sldMk cId="1423662561" sldId="265"/>
            <ac:spMk id="2" creationId="{61F11F35-01A6-D06B-AEA5-E9B11CF7C714}"/>
          </ac:spMkLst>
        </pc:spChg>
        <pc:spChg chg="del">
          <ac:chgData name="Paula Iverson" userId="S::paula.iverson@parkview.com::69cdf4f8-83e3-4764-bf8d-c09f3f5c683a" providerId="AD" clId="Web-{5A614AC4-CF5D-4CA7-8BD5-34F7B1E74DB6}" dt="2025-04-11T18:40:40.053" v="708"/>
          <ac:spMkLst>
            <pc:docMk/>
            <pc:sldMk cId="1423662561" sldId="265"/>
            <ac:spMk id="54" creationId="{ABE6F9A3-300E-47F5-B41C-C8C5E758DE7C}"/>
          </ac:spMkLst>
        </pc:spChg>
        <pc:spChg chg="del">
          <ac:chgData name="Paula Iverson" userId="S::paula.iverson@parkview.com::69cdf4f8-83e3-4764-bf8d-c09f3f5c683a" providerId="AD" clId="Web-{5A614AC4-CF5D-4CA7-8BD5-34F7B1E74DB6}" dt="2025-04-11T18:40:40.053" v="708"/>
          <ac:spMkLst>
            <pc:docMk/>
            <pc:sldMk cId="1423662561" sldId="265"/>
            <ac:spMk id="56" creationId="{61B4701B-39FE-43B8-86AA-D6B8789C2207}"/>
          </ac:spMkLst>
        </pc:spChg>
        <pc:spChg chg="del">
          <ac:chgData name="Paula Iverson" userId="S::paula.iverson@parkview.com::69cdf4f8-83e3-4764-bf8d-c09f3f5c683a" providerId="AD" clId="Web-{5A614AC4-CF5D-4CA7-8BD5-34F7B1E74DB6}" dt="2025-04-11T18:40:40.053" v="708"/>
          <ac:spMkLst>
            <pc:docMk/>
            <pc:sldMk cId="1423662561" sldId="265"/>
            <ac:spMk id="58" creationId="{E9A7EF13-49FA-4355-971A-34B065F35022}"/>
          </ac:spMkLst>
        </pc:spChg>
        <pc:spChg chg="del">
          <ac:chgData name="Paula Iverson" userId="S::paula.iverson@parkview.com::69cdf4f8-83e3-4764-bf8d-c09f3f5c683a" providerId="AD" clId="Web-{5A614AC4-CF5D-4CA7-8BD5-34F7B1E74DB6}" dt="2025-04-11T18:40:40.053" v="708"/>
          <ac:spMkLst>
            <pc:docMk/>
            <pc:sldMk cId="1423662561" sldId="265"/>
            <ac:spMk id="60" creationId="{92CF3C3E-0F7B-4F0C-8EBD-BDD38E9C66F5}"/>
          </ac:spMkLst>
        </pc:spChg>
        <pc:graphicFrameChg chg="mod modGraphic">
          <ac:chgData name="Paula Iverson" userId="S::paula.iverson@parkview.com::69cdf4f8-83e3-4764-bf8d-c09f3f5c683a" providerId="AD" clId="Web-{5A614AC4-CF5D-4CA7-8BD5-34F7B1E74DB6}" dt="2025-04-11T20:37:11.095" v="1302" actId="20577"/>
          <ac:graphicFrameMkLst>
            <pc:docMk/>
            <pc:sldMk cId="1423662561" sldId="265"/>
            <ac:graphicFrameMk id="49" creationId="{A4A003CE-A57D-2352-FBB9-BD002D21F185}"/>
          </ac:graphicFrameMkLst>
        </pc:graphicFrameChg>
      </pc:sldChg>
      <pc:sldChg chg="modSp ord">
        <pc:chgData name="Paula Iverson" userId="S::paula.iverson@parkview.com::69cdf4f8-83e3-4764-bf8d-c09f3f5c683a" providerId="AD" clId="Web-{5A614AC4-CF5D-4CA7-8BD5-34F7B1E74DB6}" dt="2025-04-11T20:21:52.884" v="1059" actId="20577"/>
        <pc:sldMkLst>
          <pc:docMk/>
          <pc:sldMk cId="2587716022" sldId="266"/>
        </pc:sldMkLst>
        <pc:spChg chg="mod">
          <ac:chgData name="Paula Iverson" userId="S::paula.iverson@parkview.com::69cdf4f8-83e3-4764-bf8d-c09f3f5c683a" providerId="AD" clId="Web-{5A614AC4-CF5D-4CA7-8BD5-34F7B1E74DB6}" dt="2025-04-11T20:21:52.884" v="1059" actId="20577"/>
          <ac:spMkLst>
            <pc:docMk/>
            <pc:sldMk cId="2587716022" sldId="266"/>
            <ac:spMk id="3" creationId="{4623BE7C-3304-820D-EBA5-E07359548FF1}"/>
          </ac:spMkLst>
        </pc:spChg>
      </pc:sldChg>
      <pc:sldChg chg="del">
        <pc:chgData name="Paula Iverson" userId="S::paula.iverson@parkview.com::69cdf4f8-83e3-4764-bf8d-c09f3f5c683a" providerId="AD" clId="Web-{5A614AC4-CF5D-4CA7-8BD5-34F7B1E74DB6}" dt="2025-04-11T18:46:51.779" v="789"/>
        <pc:sldMkLst>
          <pc:docMk/>
          <pc:sldMk cId="3639080012" sldId="267"/>
        </pc:sldMkLst>
      </pc:sldChg>
      <pc:sldChg chg="modSp">
        <pc:chgData name="Paula Iverson" userId="S::paula.iverson@parkview.com::69cdf4f8-83e3-4764-bf8d-c09f3f5c683a" providerId="AD" clId="Web-{5A614AC4-CF5D-4CA7-8BD5-34F7B1E74DB6}" dt="2025-04-11T18:50:54.160" v="793" actId="20577"/>
        <pc:sldMkLst>
          <pc:docMk/>
          <pc:sldMk cId="654904499" sldId="268"/>
        </pc:sldMkLst>
        <pc:spChg chg="mod">
          <ac:chgData name="Paula Iverson" userId="S::paula.iverson@parkview.com::69cdf4f8-83e3-4764-bf8d-c09f3f5c683a" providerId="AD" clId="Web-{5A614AC4-CF5D-4CA7-8BD5-34F7B1E74DB6}" dt="2025-04-11T18:50:54.160" v="793" actId="20577"/>
          <ac:spMkLst>
            <pc:docMk/>
            <pc:sldMk cId="654904499" sldId="268"/>
            <ac:spMk id="3" creationId="{98BCA19B-AF9F-819E-A9FA-9F2194DF360B}"/>
          </ac:spMkLst>
        </pc:spChg>
      </pc:sldChg>
      <pc:sldChg chg="modSp">
        <pc:chgData name="Paula Iverson" userId="S::paula.iverson@parkview.com::69cdf4f8-83e3-4764-bf8d-c09f3f5c683a" providerId="AD" clId="Web-{5A614AC4-CF5D-4CA7-8BD5-34F7B1E74DB6}" dt="2025-04-11T17:04:02.207" v="355" actId="20577"/>
        <pc:sldMkLst>
          <pc:docMk/>
          <pc:sldMk cId="3474346225" sldId="271"/>
        </pc:sldMkLst>
        <pc:spChg chg="mod">
          <ac:chgData name="Paula Iverson" userId="S::paula.iverson@parkview.com::69cdf4f8-83e3-4764-bf8d-c09f3f5c683a" providerId="AD" clId="Web-{5A614AC4-CF5D-4CA7-8BD5-34F7B1E74DB6}" dt="2025-04-11T17:04:02.207" v="355" actId="20577"/>
          <ac:spMkLst>
            <pc:docMk/>
            <pc:sldMk cId="3474346225" sldId="271"/>
            <ac:spMk id="3" creationId="{2436ABFA-D8B0-1B75-614B-37E26C2D178D}"/>
          </ac:spMkLst>
        </pc:spChg>
      </pc:sldChg>
      <pc:sldChg chg="modSp">
        <pc:chgData name="Paula Iverson" userId="S::paula.iverson@parkview.com::69cdf4f8-83e3-4764-bf8d-c09f3f5c683a" providerId="AD" clId="Web-{5A614AC4-CF5D-4CA7-8BD5-34F7B1E74DB6}" dt="2025-04-11T17:10:42.124" v="365"/>
        <pc:sldMkLst>
          <pc:docMk/>
          <pc:sldMk cId="2424525876" sldId="272"/>
        </pc:sldMkLst>
        <pc:graphicFrameChg chg="mod modGraphic">
          <ac:chgData name="Paula Iverson" userId="S::paula.iverson@parkview.com::69cdf4f8-83e3-4764-bf8d-c09f3f5c683a" providerId="AD" clId="Web-{5A614AC4-CF5D-4CA7-8BD5-34F7B1E74DB6}" dt="2025-04-11T17:10:42.124" v="365"/>
          <ac:graphicFrameMkLst>
            <pc:docMk/>
            <pc:sldMk cId="2424525876" sldId="272"/>
            <ac:graphicFrameMk id="6" creationId="{9B436ACA-BC72-1D32-F10F-05CEA23B5781}"/>
          </ac:graphicFrameMkLst>
        </pc:graphicFrameChg>
      </pc:sldChg>
      <pc:sldChg chg="modSp">
        <pc:chgData name="Paula Iverson" userId="S::paula.iverson@parkview.com::69cdf4f8-83e3-4764-bf8d-c09f3f5c683a" providerId="AD" clId="Web-{5A614AC4-CF5D-4CA7-8BD5-34F7B1E74DB6}" dt="2025-04-11T18:18:38.648" v="645" actId="20577"/>
        <pc:sldMkLst>
          <pc:docMk/>
          <pc:sldMk cId="3502097610" sldId="274"/>
        </pc:sldMkLst>
        <pc:spChg chg="mod">
          <ac:chgData name="Paula Iverson" userId="S::paula.iverson@parkview.com::69cdf4f8-83e3-4764-bf8d-c09f3f5c683a" providerId="AD" clId="Web-{5A614AC4-CF5D-4CA7-8BD5-34F7B1E74DB6}" dt="2025-04-11T18:10:37.341" v="549" actId="20577"/>
          <ac:spMkLst>
            <pc:docMk/>
            <pc:sldMk cId="3502097610" sldId="274"/>
            <ac:spMk id="2" creationId="{EFA477D7-1085-78D2-9A25-4ABA7B422EBD}"/>
          </ac:spMkLst>
        </pc:spChg>
        <pc:spChg chg="mod">
          <ac:chgData name="Paula Iverson" userId="S::paula.iverson@parkview.com::69cdf4f8-83e3-4764-bf8d-c09f3f5c683a" providerId="AD" clId="Web-{5A614AC4-CF5D-4CA7-8BD5-34F7B1E74DB6}" dt="2025-04-11T18:18:38.648" v="645" actId="20577"/>
          <ac:spMkLst>
            <pc:docMk/>
            <pc:sldMk cId="3502097610" sldId="274"/>
            <ac:spMk id="3" creationId="{9D192CAC-D02D-F092-9204-DFDE47A0E485}"/>
          </ac:spMkLst>
        </pc:spChg>
      </pc:sldChg>
      <pc:sldChg chg="modSp">
        <pc:chgData name="Paula Iverson" userId="S::paula.iverson@parkview.com::69cdf4f8-83e3-4764-bf8d-c09f3f5c683a" providerId="AD" clId="Web-{5A614AC4-CF5D-4CA7-8BD5-34F7B1E74DB6}" dt="2025-04-11T18:15:03.925" v="627" actId="20577"/>
        <pc:sldMkLst>
          <pc:docMk/>
          <pc:sldMk cId="3387354352" sldId="275"/>
        </pc:sldMkLst>
        <pc:spChg chg="mod">
          <ac:chgData name="Paula Iverson" userId="S::paula.iverson@parkview.com::69cdf4f8-83e3-4764-bf8d-c09f3f5c683a" providerId="AD" clId="Web-{5A614AC4-CF5D-4CA7-8BD5-34F7B1E74DB6}" dt="2025-04-11T18:10:30.169" v="542" actId="20577"/>
          <ac:spMkLst>
            <pc:docMk/>
            <pc:sldMk cId="3387354352" sldId="275"/>
            <ac:spMk id="2" creationId="{B4A5A842-E4D1-86BA-AAA9-52B20C4AECBD}"/>
          </ac:spMkLst>
        </pc:spChg>
        <pc:spChg chg="mod">
          <ac:chgData name="Paula Iverson" userId="S::paula.iverson@parkview.com::69cdf4f8-83e3-4764-bf8d-c09f3f5c683a" providerId="AD" clId="Web-{5A614AC4-CF5D-4CA7-8BD5-34F7B1E74DB6}" dt="2025-04-11T18:15:03.925" v="627" actId="20577"/>
          <ac:spMkLst>
            <pc:docMk/>
            <pc:sldMk cId="3387354352" sldId="275"/>
            <ac:spMk id="3" creationId="{1A60F77F-6AA0-7EAE-5F0F-B08CC3E06103}"/>
          </ac:spMkLst>
        </pc:spChg>
      </pc:sldChg>
      <pc:sldChg chg="addSp delSp modSp new mod ord setBg setClrOvrMap">
        <pc:chgData name="Paula Iverson" userId="S::paula.iverson@parkview.com::69cdf4f8-83e3-4764-bf8d-c09f3f5c683a" providerId="AD" clId="Web-{5A614AC4-CF5D-4CA7-8BD5-34F7B1E74DB6}" dt="2025-04-11T15:49:16.301" v="83"/>
        <pc:sldMkLst>
          <pc:docMk/>
          <pc:sldMk cId="2640076295" sldId="277"/>
        </pc:sldMkLst>
        <pc:spChg chg="mod">
          <ac:chgData name="Paula Iverson" userId="S::paula.iverson@parkview.com::69cdf4f8-83e3-4764-bf8d-c09f3f5c683a" providerId="AD" clId="Web-{5A614AC4-CF5D-4CA7-8BD5-34F7B1E74DB6}" dt="2025-04-11T15:38:01.680" v="73" actId="20577"/>
          <ac:spMkLst>
            <pc:docMk/>
            <pc:sldMk cId="2640076295" sldId="277"/>
            <ac:spMk id="2" creationId="{A8479282-1C56-D99E-C1E7-B967F13406DF}"/>
          </ac:spMkLst>
        </pc:spChg>
        <pc:spChg chg="del">
          <ac:chgData name="Paula Iverson" userId="S::paula.iverson@parkview.com::69cdf4f8-83e3-4764-bf8d-c09f3f5c683a" providerId="AD" clId="Web-{5A614AC4-CF5D-4CA7-8BD5-34F7B1E74DB6}" dt="2025-04-11T15:13:10.067" v="3"/>
          <ac:spMkLst>
            <pc:docMk/>
            <pc:sldMk cId="2640076295" sldId="277"/>
            <ac:spMk id="3" creationId="{31B7E85A-FA03-5D2F-61A7-C7FDD07DB5EA}"/>
          </ac:spMkLst>
        </pc:spChg>
        <pc:spChg chg="add mod">
          <ac:chgData name="Paula Iverson" userId="S::paula.iverson@parkview.com::69cdf4f8-83e3-4764-bf8d-c09f3f5c683a" providerId="AD" clId="Web-{5A614AC4-CF5D-4CA7-8BD5-34F7B1E74DB6}" dt="2025-04-11T15:38:24.369" v="77" actId="20577"/>
          <ac:spMkLst>
            <pc:docMk/>
            <pc:sldMk cId="2640076295" sldId="277"/>
            <ac:spMk id="8" creationId="{DB3E53E5-2892-8D1C-5874-A1A4E536AC15}"/>
          </ac:spMkLst>
        </pc:spChg>
        <pc:spChg chg="add del">
          <ac:chgData name="Paula Iverson" userId="S::paula.iverson@parkview.com::69cdf4f8-83e3-4764-bf8d-c09f3f5c683a" providerId="AD" clId="Web-{5A614AC4-CF5D-4CA7-8BD5-34F7B1E74DB6}" dt="2025-04-11T15:37:44.803" v="61"/>
          <ac:spMkLst>
            <pc:docMk/>
            <pc:sldMk cId="2640076295" sldId="277"/>
            <ac:spMk id="13" creationId="{49076D5E-68ED-4CD1-A04F-E7934EBFAAD9}"/>
          </ac:spMkLst>
        </pc:spChg>
        <pc:spChg chg="add del">
          <ac:chgData name="Paula Iverson" userId="S::paula.iverson@parkview.com::69cdf4f8-83e3-4764-bf8d-c09f3f5c683a" providerId="AD" clId="Web-{5A614AC4-CF5D-4CA7-8BD5-34F7B1E74DB6}" dt="2025-04-11T15:37:44.803" v="61"/>
          <ac:spMkLst>
            <pc:docMk/>
            <pc:sldMk cId="2640076295" sldId="277"/>
            <ac:spMk id="15" creationId="{21BE0A6B-EBF8-4301-B1AE-F6A1C4003E2A}"/>
          </ac:spMkLst>
        </pc:spChg>
        <pc:spChg chg="add del">
          <ac:chgData name="Paula Iverson" userId="S::paula.iverson@parkview.com::69cdf4f8-83e3-4764-bf8d-c09f3f5c683a" providerId="AD" clId="Web-{5A614AC4-CF5D-4CA7-8BD5-34F7B1E74DB6}" dt="2025-04-11T15:37:44.803" v="61"/>
          <ac:spMkLst>
            <pc:docMk/>
            <pc:sldMk cId="2640076295" sldId="277"/>
            <ac:spMk id="17" creationId="{03C06118-B3FE-4B51-80A1-B82C2E9FF970}"/>
          </ac:spMkLst>
        </pc:spChg>
        <pc:spChg chg="add del">
          <ac:chgData name="Paula Iverson" userId="S::paula.iverson@parkview.com::69cdf4f8-83e3-4764-bf8d-c09f3f5c683a" providerId="AD" clId="Web-{5A614AC4-CF5D-4CA7-8BD5-34F7B1E74DB6}" dt="2025-04-11T15:37:44.803" v="61"/>
          <ac:spMkLst>
            <pc:docMk/>
            <pc:sldMk cId="2640076295" sldId="277"/>
            <ac:spMk id="19" creationId="{172BE3F8-96D6-4535-9AE4-694DC4F5B13F}"/>
          </ac:spMkLst>
        </pc:spChg>
        <pc:graphicFrameChg chg="add del mod">
          <ac:chgData name="Paula Iverson" userId="S::paula.iverson@parkview.com::69cdf4f8-83e3-4764-bf8d-c09f3f5c683a" providerId="AD" clId="Web-{5A614AC4-CF5D-4CA7-8BD5-34F7B1E74DB6}" dt="2025-04-11T15:28:39.049" v="15"/>
          <ac:graphicFrameMkLst>
            <pc:docMk/>
            <pc:sldMk cId="2640076295" sldId="277"/>
            <ac:graphicFrameMk id="5" creationId="{A18C4BC2-5DBF-D979-0207-93E61F63D7F8}"/>
          </ac:graphicFrameMkLst>
        </pc:graphicFrameChg>
        <pc:graphicFrameChg chg="add del mod">
          <ac:chgData name="Paula Iverson" userId="S::paula.iverson@parkview.com::69cdf4f8-83e3-4764-bf8d-c09f3f5c683a" providerId="AD" clId="Web-{5A614AC4-CF5D-4CA7-8BD5-34F7B1E74DB6}" dt="2025-04-11T15:30:22.415" v="21"/>
          <ac:graphicFrameMkLst>
            <pc:docMk/>
            <pc:sldMk cId="2640076295" sldId="277"/>
            <ac:graphicFrameMk id="6" creationId="{272BB6DC-7C82-4C4D-33EC-108DF0BB8107}"/>
          </ac:graphicFrameMkLst>
        </pc:graphicFrameChg>
        <pc:graphicFrameChg chg="add del mod topLvl modGraphic">
          <ac:chgData name="Paula Iverson" userId="S::paula.iverson@parkview.com::69cdf4f8-83e3-4764-bf8d-c09f3f5c683a" providerId="AD" clId="Web-{5A614AC4-CF5D-4CA7-8BD5-34F7B1E74DB6}" dt="2025-04-11T15:46:02.836" v="78"/>
          <ac:graphicFrameMkLst>
            <pc:docMk/>
            <pc:sldMk cId="2640076295" sldId="277"/>
            <ac:graphicFrameMk id="7" creationId="{272BB6DC-7C82-4C4D-33EC-108DF0BB8107}"/>
          </ac:graphicFrameMkLst>
        </pc:graphicFrameChg>
        <pc:graphicFrameChg chg="add mod">
          <ac:chgData name="Paula Iverson" userId="S::paula.iverson@parkview.com::69cdf4f8-83e3-4764-bf8d-c09f3f5c683a" providerId="AD" clId="Web-{5A614AC4-CF5D-4CA7-8BD5-34F7B1E74DB6}" dt="2025-04-11T15:46:32.994" v="81" actId="14100"/>
          <ac:graphicFrameMkLst>
            <pc:docMk/>
            <pc:sldMk cId="2640076295" sldId="277"/>
            <ac:graphicFrameMk id="9" creationId="{75202A6C-6AE4-6144-7A2A-D324D436C9E7}"/>
          </ac:graphicFrameMkLst>
        </pc:graphicFrameChg>
        <pc:picChg chg="add del mod ord">
          <ac:chgData name="Paula Iverson" userId="S::paula.iverson@parkview.com::69cdf4f8-83e3-4764-bf8d-c09f3f5c683a" providerId="AD" clId="Web-{5A614AC4-CF5D-4CA7-8BD5-34F7B1E74DB6}" dt="2025-04-11T15:28:45.784" v="16"/>
          <ac:picMkLst>
            <pc:docMk/>
            <pc:sldMk cId="2640076295" sldId="277"/>
            <ac:picMk id="4" creationId="{04C96BA4-1CF1-67AF-E034-6DE07FB7CB7B}"/>
          </ac:picMkLst>
        </pc:picChg>
      </pc:sldChg>
      <pc:sldChg chg="addSp delSp modSp new mod ord setBg setClrOvrMap">
        <pc:chgData name="Paula Iverson" userId="S::paula.iverson@parkview.com::69cdf4f8-83e3-4764-bf8d-c09f3f5c683a" providerId="AD" clId="Web-{5A614AC4-CF5D-4CA7-8BD5-34F7B1E74DB6}" dt="2025-04-11T20:38:32.097" v="1312" actId="20577"/>
        <pc:sldMkLst>
          <pc:docMk/>
          <pc:sldMk cId="683885619" sldId="278"/>
        </pc:sldMkLst>
        <pc:spChg chg="mod">
          <ac:chgData name="Paula Iverson" userId="S::paula.iverson@parkview.com::69cdf4f8-83e3-4764-bf8d-c09f3f5c683a" providerId="AD" clId="Web-{5A614AC4-CF5D-4CA7-8BD5-34F7B1E74DB6}" dt="2025-04-11T20:22:10.728" v="1069" actId="20577"/>
          <ac:spMkLst>
            <pc:docMk/>
            <pc:sldMk cId="683885619" sldId="278"/>
            <ac:spMk id="2" creationId="{C7D9B3D9-7DC6-2089-42E6-4372870C0066}"/>
          </ac:spMkLst>
        </pc:spChg>
        <pc:spChg chg="mod ord">
          <ac:chgData name="Paula Iverson" userId="S::paula.iverson@parkview.com::69cdf4f8-83e3-4764-bf8d-c09f3f5c683a" providerId="AD" clId="Web-{5A614AC4-CF5D-4CA7-8BD5-34F7B1E74DB6}" dt="2025-04-11T20:38:32.097" v="1312" actId="20577"/>
          <ac:spMkLst>
            <pc:docMk/>
            <pc:sldMk cId="683885619" sldId="278"/>
            <ac:spMk id="3" creationId="{898D070B-5351-EF20-0FC2-81B0FB1C2796}"/>
          </ac:spMkLst>
        </pc:spChg>
        <pc:spChg chg="add del mod">
          <ac:chgData name="Paula Iverson" userId="S::paula.iverson@parkview.com::69cdf4f8-83e3-4764-bf8d-c09f3f5c683a" providerId="AD" clId="Web-{5A614AC4-CF5D-4CA7-8BD5-34F7B1E74DB6}" dt="2025-04-11T20:22:46.698" v="1076"/>
          <ac:spMkLst>
            <pc:docMk/>
            <pc:sldMk cId="683885619" sldId="278"/>
            <ac:spMk id="4" creationId="{40A83821-C8E2-400A-CD41-4C07957879A2}"/>
          </ac:spMkLst>
        </pc:spChg>
        <pc:spChg chg="add del">
          <ac:chgData name="Paula Iverson" userId="S::paula.iverson@parkview.com::69cdf4f8-83e3-4764-bf8d-c09f3f5c683a" providerId="AD" clId="Web-{5A614AC4-CF5D-4CA7-8BD5-34F7B1E74DB6}" dt="2025-04-11T20:23:10.386" v="1078"/>
          <ac:spMkLst>
            <pc:docMk/>
            <pc:sldMk cId="683885619" sldId="278"/>
            <ac:spMk id="5" creationId="{9E8DA777-E7A2-22EA-2916-7F073A766C55}"/>
          </ac:spMkLst>
        </pc:spChg>
        <pc:spChg chg="add del">
          <ac:chgData name="Paula Iverson" userId="S::paula.iverson@parkview.com::69cdf4f8-83e3-4764-bf8d-c09f3f5c683a" providerId="AD" clId="Web-{5A614AC4-CF5D-4CA7-8BD5-34F7B1E74DB6}" dt="2025-04-11T20:23:23.246" v="1080"/>
          <ac:spMkLst>
            <pc:docMk/>
            <pc:sldMk cId="683885619" sldId="278"/>
            <ac:spMk id="6" creationId="{1720CF60-79B6-5452-F855-30261889E302}"/>
          </ac:spMkLst>
        </pc:spChg>
        <pc:spChg chg="add del">
          <ac:chgData name="Paula Iverson" userId="S::paula.iverson@parkview.com::69cdf4f8-83e3-4764-bf8d-c09f3f5c683a" providerId="AD" clId="Web-{5A614AC4-CF5D-4CA7-8BD5-34F7B1E74DB6}" dt="2025-04-11T20:15:51.703" v="957"/>
          <ac:spMkLst>
            <pc:docMk/>
            <pc:sldMk cId="683885619" sldId="278"/>
            <ac:spMk id="10" creationId="{EE4E366E-272A-409E-840F-9A6A64A9E3FF}"/>
          </ac:spMkLst>
        </pc:spChg>
        <pc:spChg chg="add del">
          <ac:chgData name="Paula Iverson" userId="S::paula.iverson@parkview.com::69cdf4f8-83e3-4764-bf8d-c09f3f5c683a" providerId="AD" clId="Web-{5A614AC4-CF5D-4CA7-8BD5-34F7B1E74DB6}" dt="2025-04-11T20:15:51.703" v="957"/>
          <ac:spMkLst>
            <pc:docMk/>
            <pc:sldMk cId="683885619" sldId="278"/>
            <ac:spMk id="12" creationId="{A721560C-E4AB-4287-A29C-3F6916794CB9}"/>
          </ac:spMkLst>
        </pc:spChg>
        <pc:spChg chg="add del">
          <ac:chgData name="Paula Iverson" userId="S::paula.iverson@parkview.com::69cdf4f8-83e3-4764-bf8d-c09f3f5c683a" providerId="AD" clId="Web-{5A614AC4-CF5D-4CA7-8BD5-34F7B1E74DB6}" dt="2025-04-11T20:15:51.703" v="957"/>
          <ac:spMkLst>
            <pc:docMk/>
            <pc:sldMk cId="683885619" sldId="278"/>
            <ac:spMk id="14" creationId="{DF6CFF07-D953-4F9C-9A0E-E0A6AACB6158}"/>
          </ac:spMkLst>
        </pc:spChg>
        <pc:spChg chg="add del">
          <ac:chgData name="Paula Iverson" userId="S::paula.iverson@parkview.com::69cdf4f8-83e3-4764-bf8d-c09f3f5c683a" providerId="AD" clId="Web-{5A614AC4-CF5D-4CA7-8BD5-34F7B1E74DB6}" dt="2025-04-11T20:15:51.703" v="957"/>
          <ac:spMkLst>
            <pc:docMk/>
            <pc:sldMk cId="683885619" sldId="278"/>
            <ac:spMk id="16" creationId="{DAA4FEEE-0B5F-41BF-825D-60F9FB089568}"/>
          </ac:spMkLst>
        </pc:spChg>
        <pc:spChg chg="add del">
          <ac:chgData name="Paula Iverson" userId="S::paula.iverson@parkview.com::69cdf4f8-83e3-4764-bf8d-c09f3f5c683a" providerId="AD" clId="Web-{5A614AC4-CF5D-4CA7-8BD5-34F7B1E74DB6}" dt="2025-04-11T20:15:51.687" v="956"/>
          <ac:spMkLst>
            <pc:docMk/>
            <pc:sldMk cId="683885619" sldId="278"/>
            <ac:spMk id="21" creationId="{C8A3C342-1D03-412F-8DD3-BF519E8E0AE9}"/>
          </ac:spMkLst>
        </pc:spChg>
        <pc:spChg chg="add del">
          <ac:chgData name="Paula Iverson" userId="S::paula.iverson@parkview.com::69cdf4f8-83e3-4764-bf8d-c09f3f5c683a" providerId="AD" clId="Web-{5A614AC4-CF5D-4CA7-8BD5-34F7B1E74DB6}" dt="2025-04-11T20:15:51.687" v="956"/>
          <ac:spMkLst>
            <pc:docMk/>
            <pc:sldMk cId="683885619" sldId="278"/>
            <ac:spMk id="23" creationId="{81CC9B02-E087-4350-AEBD-2C3CF001AF01}"/>
          </ac:spMkLst>
        </pc:spChg>
        <pc:spChg chg="add del">
          <ac:chgData name="Paula Iverson" userId="S::paula.iverson@parkview.com::69cdf4f8-83e3-4764-bf8d-c09f3f5c683a" providerId="AD" clId="Web-{5A614AC4-CF5D-4CA7-8BD5-34F7B1E74DB6}" dt="2025-04-11T20:15:51.687" v="956"/>
          <ac:spMkLst>
            <pc:docMk/>
            <pc:sldMk cId="683885619" sldId="278"/>
            <ac:spMk id="25" creationId="{AC3BF0FA-36FA-4CE9-840E-F7C3A8F168B5}"/>
          </ac:spMkLst>
        </pc:spChg>
        <pc:spChg chg="add del">
          <ac:chgData name="Paula Iverson" userId="S::paula.iverson@parkview.com::69cdf4f8-83e3-4764-bf8d-c09f3f5c683a" providerId="AD" clId="Web-{5A614AC4-CF5D-4CA7-8BD5-34F7B1E74DB6}" dt="2025-04-11T20:15:51.687" v="956"/>
          <ac:spMkLst>
            <pc:docMk/>
            <pc:sldMk cId="683885619" sldId="278"/>
            <ac:spMk id="27" creationId="{D6F18ACE-6E82-4ADC-8A2F-A1771B309B16}"/>
          </ac:spMkLst>
        </pc:spChg>
        <pc:spChg chg="add">
          <ac:chgData name="Paula Iverson" userId="S::paula.iverson@parkview.com::69cdf4f8-83e3-4764-bf8d-c09f3f5c683a" providerId="AD" clId="Web-{5A614AC4-CF5D-4CA7-8BD5-34F7B1E74DB6}" dt="2025-04-11T20:15:51.703" v="957"/>
          <ac:spMkLst>
            <pc:docMk/>
            <pc:sldMk cId="683885619" sldId="278"/>
            <ac:spMk id="29" creationId="{04A3DA6D-FED2-4369-9ACD-B578C8790D66}"/>
          </ac:spMkLst>
        </pc:spChg>
        <pc:spChg chg="add">
          <ac:chgData name="Paula Iverson" userId="S::paula.iverson@parkview.com::69cdf4f8-83e3-4764-bf8d-c09f3f5c683a" providerId="AD" clId="Web-{5A614AC4-CF5D-4CA7-8BD5-34F7B1E74DB6}" dt="2025-04-11T20:15:51.703" v="957"/>
          <ac:spMkLst>
            <pc:docMk/>
            <pc:sldMk cId="683885619" sldId="278"/>
            <ac:spMk id="30" creationId="{163C72DE-4C01-4F6C-9020-327690ADA850}"/>
          </ac:spMkLst>
        </pc:spChg>
        <pc:spChg chg="add">
          <ac:chgData name="Paula Iverson" userId="S::paula.iverson@parkview.com::69cdf4f8-83e3-4764-bf8d-c09f3f5c683a" providerId="AD" clId="Web-{5A614AC4-CF5D-4CA7-8BD5-34F7B1E74DB6}" dt="2025-04-11T20:15:51.703" v="957"/>
          <ac:spMkLst>
            <pc:docMk/>
            <pc:sldMk cId="683885619" sldId="278"/>
            <ac:spMk id="31" creationId="{5627181E-8B3E-4EFB-8F43-17296B86C0D6}"/>
          </ac:spMkLst>
        </pc:spChg>
        <pc:spChg chg="add">
          <ac:chgData name="Paula Iverson" userId="S::paula.iverson@parkview.com::69cdf4f8-83e3-4764-bf8d-c09f3f5c683a" providerId="AD" clId="Web-{5A614AC4-CF5D-4CA7-8BD5-34F7B1E74DB6}" dt="2025-04-11T20:15:51.703" v="957"/>
          <ac:spMkLst>
            <pc:docMk/>
            <pc:sldMk cId="683885619" sldId="278"/>
            <ac:spMk id="32" creationId="{2E45DBDE-EAD7-4DEE-B77D-577BBB0A1318}"/>
          </ac:spMkLst>
        </pc:spChg>
        <pc:picChg chg="add mod">
          <ac:chgData name="Paula Iverson" userId="S::paula.iverson@parkview.com::69cdf4f8-83e3-4764-bf8d-c09f3f5c683a" providerId="AD" clId="Web-{5A614AC4-CF5D-4CA7-8BD5-34F7B1E74DB6}" dt="2025-04-11T20:15:51.703" v="957"/>
          <ac:picMkLst>
            <pc:docMk/>
            <pc:sldMk cId="683885619" sldId="278"/>
            <ac:picMk id="7" creationId="{61CC7875-1210-5ED6-0FBA-8FE0CDF1D6B3}"/>
          </ac:picMkLst>
        </pc:picChg>
      </pc:sldChg>
      <pc:sldChg chg="modSp new del">
        <pc:chgData name="Paula Iverson" userId="S::paula.iverson@parkview.com::69cdf4f8-83e3-4764-bf8d-c09f3f5c683a" providerId="AD" clId="Web-{5A614AC4-CF5D-4CA7-8BD5-34F7B1E74DB6}" dt="2025-04-11T18:50:14.831" v="790"/>
        <pc:sldMkLst>
          <pc:docMk/>
          <pc:sldMk cId="3970403448" sldId="278"/>
        </pc:sldMkLst>
        <pc:spChg chg="mod">
          <ac:chgData name="Paula Iverson" userId="S::paula.iverson@parkview.com::69cdf4f8-83e3-4764-bf8d-c09f3f5c683a" providerId="AD" clId="Web-{5A614AC4-CF5D-4CA7-8BD5-34F7B1E74DB6}" dt="2025-04-11T16:44:04.396" v="95" actId="20577"/>
          <ac:spMkLst>
            <pc:docMk/>
            <pc:sldMk cId="3970403448" sldId="278"/>
            <ac:spMk id="2" creationId="{3F49BE55-8A4A-D988-DC66-4E2B6D6D31DE}"/>
          </ac:spMkLst>
        </pc:spChg>
        <pc:spChg chg="mod">
          <ac:chgData name="Paula Iverson" userId="S::paula.iverson@parkview.com::69cdf4f8-83e3-4764-bf8d-c09f3f5c683a" providerId="AD" clId="Web-{5A614AC4-CF5D-4CA7-8BD5-34F7B1E74DB6}" dt="2025-04-11T17:32:54.767" v="522" actId="20577"/>
          <ac:spMkLst>
            <pc:docMk/>
            <pc:sldMk cId="3970403448" sldId="278"/>
            <ac:spMk id="3" creationId="{81FC7DAD-A18D-F99C-7FD0-F5178B22F872}"/>
          </ac:spMkLst>
        </pc:spChg>
      </pc:sldChg>
      <pc:sldChg chg="new">
        <pc:chgData name="Paula Iverson" userId="S::paula.iverson@parkview.com::69cdf4f8-83e3-4764-bf8d-c09f3f5c683a" providerId="AD" clId="Web-{5A614AC4-CF5D-4CA7-8BD5-34F7B1E74DB6}" dt="2025-04-11T18:52:07.364" v="795"/>
        <pc:sldMkLst>
          <pc:docMk/>
          <pc:sldMk cId="1668775134" sldId="279"/>
        </pc:sldMkLst>
      </pc:sldChg>
      <pc:sldChg chg="addSp delSp modSp add del mod replId delDesignElem chgLayout">
        <pc:chgData name="Paula Iverson" userId="S::paula.iverson@parkview.com::69cdf4f8-83e3-4764-bf8d-c09f3f5c683a" providerId="AD" clId="Web-{5A614AC4-CF5D-4CA7-8BD5-34F7B1E74DB6}" dt="2025-04-11T20:27:53.971" v="1218"/>
        <pc:sldMkLst>
          <pc:docMk/>
          <pc:sldMk cId="1010957105" sldId="280"/>
        </pc:sldMkLst>
        <pc:spChg chg="mod ord">
          <ac:chgData name="Paula Iverson" userId="S::paula.iverson@parkview.com::69cdf4f8-83e3-4764-bf8d-c09f3f5c683a" providerId="AD" clId="Web-{5A614AC4-CF5D-4CA7-8BD5-34F7B1E74DB6}" dt="2025-04-11T20:23:37.340" v="1082"/>
          <ac:spMkLst>
            <pc:docMk/>
            <pc:sldMk cId="1010957105" sldId="280"/>
            <ac:spMk id="2" creationId="{27D31DEE-D85E-4F8D-A118-C3F252DC3D29}"/>
          </ac:spMkLst>
        </pc:spChg>
        <pc:spChg chg="mod ord">
          <ac:chgData name="Paula Iverson" userId="S::paula.iverson@parkview.com::69cdf4f8-83e3-4764-bf8d-c09f3f5c683a" providerId="AD" clId="Web-{5A614AC4-CF5D-4CA7-8BD5-34F7B1E74DB6}" dt="2025-04-11T20:23:37.340" v="1082"/>
          <ac:spMkLst>
            <pc:docMk/>
            <pc:sldMk cId="1010957105" sldId="280"/>
            <ac:spMk id="3" creationId="{E5FDCDDF-7321-54BE-5FB8-3B0023E8BC4E}"/>
          </ac:spMkLst>
        </pc:spChg>
        <pc:spChg chg="add mod ord">
          <ac:chgData name="Paula Iverson" userId="S::paula.iverson@parkview.com::69cdf4f8-83e3-4764-bf8d-c09f3f5c683a" providerId="AD" clId="Web-{5A614AC4-CF5D-4CA7-8BD5-34F7B1E74DB6}" dt="2025-04-11T20:26:11.844" v="1208" actId="20577"/>
          <ac:spMkLst>
            <pc:docMk/>
            <pc:sldMk cId="1010957105" sldId="280"/>
            <ac:spMk id="4" creationId="{B231A2BA-5C4F-6B5E-45FF-F5D8F1939415}"/>
          </ac:spMkLst>
        </pc:spChg>
        <pc:spChg chg="del">
          <ac:chgData name="Paula Iverson" userId="S::paula.iverson@parkview.com::69cdf4f8-83e3-4764-bf8d-c09f3f5c683a" providerId="AD" clId="Web-{5A614AC4-CF5D-4CA7-8BD5-34F7B1E74DB6}" dt="2025-04-11T20:23:37.340" v="1082"/>
          <ac:spMkLst>
            <pc:docMk/>
            <pc:sldMk cId="1010957105" sldId="280"/>
            <ac:spMk id="29" creationId="{025853F6-73DE-1734-1AB3-EF7428B34DD6}"/>
          </ac:spMkLst>
        </pc:spChg>
        <pc:spChg chg="del">
          <ac:chgData name="Paula Iverson" userId="S::paula.iverson@parkview.com::69cdf4f8-83e3-4764-bf8d-c09f3f5c683a" providerId="AD" clId="Web-{5A614AC4-CF5D-4CA7-8BD5-34F7B1E74DB6}" dt="2025-04-11T20:23:37.340" v="1082"/>
          <ac:spMkLst>
            <pc:docMk/>
            <pc:sldMk cId="1010957105" sldId="280"/>
            <ac:spMk id="30" creationId="{142ABF8E-D17A-90B7-BE94-CC37F6BF836F}"/>
          </ac:spMkLst>
        </pc:spChg>
        <pc:spChg chg="del">
          <ac:chgData name="Paula Iverson" userId="S::paula.iverson@parkview.com::69cdf4f8-83e3-4764-bf8d-c09f3f5c683a" providerId="AD" clId="Web-{5A614AC4-CF5D-4CA7-8BD5-34F7B1E74DB6}" dt="2025-04-11T20:23:37.340" v="1082"/>
          <ac:spMkLst>
            <pc:docMk/>
            <pc:sldMk cId="1010957105" sldId="280"/>
            <ac:spMk id="31" creationId="{17B23039-3A20-9F4D-44E5-F5520FCC591C}"/>
          </ac:spMkLst>
        </pc:spChg>
        <pc:spChg chg="del">
          <ac:chgData name="Paula Iverson" userId="S::paula.iverson@parkview.com::69cdf4f8-83e3-4764-bf8d-c09f3f5c683a" providerId="AD" clId="Web-{5A614AC4-CF5D-4CA7-8BD5-34F7B1E74DB6}" dt="2025-04-11T20:23:37.340" v="1082"/>
          <ac:spMkLst>
            <pc:docMk/>
            <pc:sldMk cId="1010957105" sldId="280"/>
            <ac:spMk id="32" creationId="{F57BF86B-BDBE-5599-EB68-5BC9F73B2E5B}"/>
          </ac:spMkLst>
        </pc:spChg>
        <pc:picChg chg="mod">
          <ac:chgData name="Paula Iverson" userId="S::paula.iverson@parkview.com::69cdf4f8-83e3-4764-bf8d-c09f3f5c683a" providerId="AD" clId="Web-{5A614AC4-CF5D-4CA7-8BD5-34F7B1E74DB6}" dt="2025-04-11T20:23:50.824" v="1088" actId="1076"/>
          <ac:picMkLst>
            <pc:docMk/>
            <pc:sldMk cId="1010957105" sldId="280"/>
            <ac:picMk id="7" creationId="{0D166545-2986-E3A8-1725-3F6353B939AE}"/>
          </ac:picMkLst>
        </pc:picChg>
      </pc:sldChg>
      <pc:sldChg chg="addSp delSp modSp add del mod replId delDesignElem chgLayout">
        <pc:chgData name="Paula Iverson" userId="S::paula.iverson@parkview.com::69cdf4f8-83e3-4764-bf8d-c09f3f5c683a" providerId="AD" clId="Web-{5A614AC4-CF5D-4CA7-8BD5-34F7B1E74DB6}" dt="2025-04-11T20:29:45.427" v="1225"/>
        <pc:sldMkLst>
          <pc:docMk/>
          <pc:sldMk cId="1551639547" sldId="280"/>
        </pc:sldMkLst>
        <pc:spChg chg="mod ord">
          <ac:chgData name="Paula Iverson" userId="S::paula.iverson@parkview.com::69cdf4f8-83e3-4764-bf8d-c09f3f5c683a" providerId="AD" clId="Web-{5A614AC4-CF5D-4CA7-8BD5-34F7B1E74DB6}" dt="2025-04-11T20:29:08.207" v="1221"/>
          <ac:spMkLst>
            <pc:docMk/>
            <pc:sldMk cId="1551639547" sldId="280"/>
            <ac:spMk id="2" creationId="{CBD771D0-0DC3-3D1F-8B8D-BD51AA437C53}"/>
          </ac:spMkLst>
        </pc:spChg>
        <pc:spChg chg="mod ord">
          <ac:chgData name="Paula Iverson" userId="S::paula.iverson@parkview.com::69cdf4f8-83e3-4764-bf8d-c09f3f5c683a" providerId="AD" clId="Web-{5A614AC4-CF5D-4CA7-8BD5-34F7B1E74DB6}" dt="2025-04-11T20:29:16.723" v="1222" actId="20577"/>
          <ac:spMkLst>
            <pc:docMk/>
            <pc:sldMk cId="1551639547" sldId="280"/>
            <ac:spMk id="3" creationId="{2DCF73AF-090F-A4B2-79E3-B08744D980F4}"/>
          </ac:spMkLst>
        </pc:spChg>
        <pc:spChg chg="add mod ord">
          <ac:chgData name="Paula Iverson" userId="S::paula.iverson@parkview.com::69cdf4f8-83e3-4764-bf8d-c09f3f5c683a" providerId="AD" clId="Web-{5A614AC4-CF5D-4CA7-8BD5-34F7B1E74DB6}" dt="2025-04-11T20:29:19.739" v="1224" actId="20577"/>
          <ac:spMkLst>
            <pc:docMk/>
            <pc:sldMk cId="1551639547" sldId="280"/>
            <ac:spMk id="4" creationId="{5E8C2659-A6B6-5480-DE11-8605B983AEB1}"/>
          </ac:spMkLst>
        </pc:spChg>
        <pc:spChg chg="del">
          <ac:chgData name="Paula Iverson" userId="S::paula.iverson@parkview.com::69cdf4f8-83e3-4764-bf8d-c09f3f5c683a" providerId="AD" clId="Web-{5A614AC4-CF5D-4CA7-8BD5-34F7B1E74DB6}" dt="2025-04-11T20:29:08.207" v="1221"/>
          <ac:spMkLst>
            <pc:docMk/>
            <pc:sldMk cId="1551639547" sldId="280"/>
            <ac:spMk id="29" creationId="{87A8EF38-A37E-0696-1A0F-2DE68E7F85F3}"/>
          </ac:spMkLst>
        </pc:spChg>
        <pc:spChg chg="del">
          <ac:chgData name="Paula Iverson" userId="S::paula.iverson@parkview.com::69cdf4f8-83e3-4764-bf8d-c09f3f5c683a" providerId="AD" clId="Web-{5A614AC4-CF5D-4CA7-8BD5-34F7B1E74DB6}" dt="2025-04-11T20:29:08.207" v="1221"/>
          <ac:spMkLst>
            <pc:docMk/>
            <pc:sldMk cId="1551639547" sldId="280"/>
            <ac:spMk id="30" creationId="{A2404D2A-6B63-A7A3-257F-EFE940CBB544}"/>
          </ac:spMkLst>
        </pc:spChg>
        <pc:spChg chg="del">
          <ac:chgData name="Paula Iverson" userId="S::paula.iverson@parkview.com::69cdf4f8-83e3-4764-bf8d-c09f3f5c683a" providerId="AD" clId="Web-{5A614AC4-CF5D-4CA7-8BD5-34F7B1E74DB6}" dt="2025-04-11T20:29:08.207" v="1221"/>
          <ac:spMkLst>
            <pc:docMk/>
            <pc:sldMk cId="1551639547" sldId="280"/>
            <ac:spMk id="31" creationId="{D0B9BC00-FF6B-4AAC-8EFB-320C3568AF68}"/>
          </ac:spMkLst>
        </pc:spChg>
        <pc:spChg chg="del">
          <ac:chgData name="Paula Iverson" userId="S::paula.iverson@parkview.com::69cdf4f8-83e3-4764-bf8d-c09f3f5c683a" providerId="AD" clId="Web-{5A614AC4-CF5D-4CA7-8BD5-34F7B1E74DB6}" dt="2025-04-11T20:29:08.207" v="1221"/>
          <ac:spMkLst>
            <pc:docMk/>
            <pc:sldMk cId="1551639547" sldId="280"/>
            <ac:spMk id="32" creationId="{6ADB8C74-2E0C-0743-77FC-7F04D40E2DDF}"/>
          </ac:spMkLst>
        </pc:spChg>
        <pc:picChg chg="del">
          <ac:chgData name="Paula Iverson" userId="S::paula.iverson@parkview.com::69cdf4f8-83e3-4764-bf8d-c09f3f5c683a" providerId="AD" clId="Web-{5A614AC4-CF5D-4CA7-8BD5-34F7B1E74DB6}" dt="2025-04-11T20:28:54.441" v="1220"/>
          <ac:picMkLst>
            <pc:docMk/>
            <pc:sldMk cId="1551639547" sldId="280"/>
            <ac:picMk id="7" creationId="{B65EAB7B-CB99-ED15-58E2-0424B0CD2855}"/>
          </ac:picMkLst>
        </pc:picChg>
      </pc:sldChg>
      <pc:sldChg chg="addSp modSp new mod setBg setClrOvrMap">
        <pc:chgData name="Paula Iverson" userId="S::paula.iverson@parkview.com::69cdf4f8-83e3-4764-bf8d-c09f3f5c683a" providerId="AD" clId="Web-{5A614AC4-CF5D-4CA7-8BD5-34F7B1E74DB6}" dt="2025-04-11T20:44:59.560" v="1448" actId="20577"/>
        <pc:sldMkLst>
          <pc:docMk/>
          <pc:sldMk cId="2343845803" sldId="280"/>
        </pc:sldMkLst>
        <pc:spChg chg="mod">
          <ac:chgData name="Paula Iverson" userId="S::paula.iverson@parkview.com::69cdf4f8-83e3-4764-bf8d-c09f3f5c683a" providerId="AD" clId="Web-{5A614AC4-CF5D-4CA7-8BD5-34F7B1E74DB6}" dt="2025-04-11T20:43:53.230" v="1432" actId="20577"/>
          <ac:spMkLst>
            <pc:docMk/>
            <pc:sldMk cId="2343845803" sldId="280"/>
            <ac:spMk id="2" creationId="{9578D2F8-56E1-C5A0-421D-F23B524E4F5A}"/>
          </ac:spMkLst>
        </pc:spChg>
        <pc:spChg chg="mod">
          <ac:chgData name="Paula Iverson" userId="S::paula.iverson@parkview.com::69cdf4f8-83e3-4764-bf8d-c09f3f5c683a" providerId="AD" clId="Web-{5A614AC4-CF5D-4CA7-8BD5-34F7B1E74DB6}" dt="2025-04-11T20:44:59.560" v="1448" actId="20577"/>
          <ac:spMkLst>
            <pc:docMk/>
            <pc:sldMk cId="2343845803" sldId="280"/>
            <ac:spMk id="3" creationId="{7FA073D1-7FB5-7364-0F9F-9163398A74CB}"/>
          </ac:spMkLst>
        </pc:spChg>
        <pc:spChg chg="add">
          <ac:chgData name="Paula Iverson" userId="S::paula.iverson@parkview.com::69cdf4f8-83e3-4764-bf8d-c09f3f5c683a" providerId="AD" clId="Web-{5A614AC4-CF5D-4CA7-8BD5-34F7B1E74DB6}" dt="2025-04-11T20:43:18.385" v="1431"/>
          <ac:spMkLst>
            <pc:docMk/>
            <pc:sldMk cId="2343845803" sldId="280"/>
            <ac:spMk id="8" creationId="{74CD14DB-BB81-479F-A1FC-1C75640E9F84}"/>
          </ac:spMkLst>
        </pc:spChg>
        <pc:spChg chg="add">
          <ac:chgData name="Paula Iverson" userId="S::paula.iverson@parkview.com::69cdf4f8-83e3-4764-bf8d-c09f3f5c683a" providerId="AD" clId="Web-{5A614AC4-CF5D-4CA7-8BD5-34F7B1E74DB6}" dt="2025-04-11T20:43:18.385" v="1431"/>
          <ac:spMkLst>
            <pc:docMk/>
            <pc:sldMk cId="2343845803" sldId="280"/>
            <ac:spMk id="10" creationId="{C943A91B-7CA7-4592-A975-73B1BF8C4C74}"/>
          </ac:spMkLst>
        </pc:spChg>
        <pc:spChg chg="add">
          <ac:chgData name="Paula Iverson" userId="S::paula.iverson@parkview.com::69cdf4f8-83e3-4764-bf8d-c09f3f5c683a" providerId="AD" clId="Web-{5A614AC4-CF5D-4CA7-8BD5-34F7B1E74DB6}" dt="2025-04-11T20:43:18.385" v="1431"/>
          <ac:spMkLst>
            <pc:docMk/>
            <pc:sldMk cId="2343845803" sldId="280"/>
            <ac:spMk id="12" creationId="{EC471314-E46A-414B-8D91-74880E84F187}"/>
          </ac:spMkLst>
        </pc:spChg>
        <pc:spChg chg="add">
          <ac:chgData name="Paula Iverson" userId="S::paula.iverson@parkview.com::69cdf4f8-83e3-4764-bf8d-c09f3f5c683a" providerId="AD" clId="Web-{5A614AC4-CF5D-4CA7-8BD5-34F7B1E74DB6}" dt="2025-04-11T20:43:18.385" v="1431"/>
          <ac:spMkLst>
            <pc:docMk/>
            <pc:sldMk cId="2343845803" sldId="280"/>
            <ac:spMk id="14" creationId="{6A681326-1C9D-44A3-A627-3871BDAE4127}"/>
          </ac:spMkLst>
        </pc:spChg>
      </pc:sldChg>
    </pc:docChg>
  </pc:docChgLst>
  <pc:docChgLst>
    <pc:chgData name="Tina Allmandinger" userId="S::tina.allmandinger@parkview.com::53d97963-df2f-4b85-9899-1f44882719eb" providerId="AD" clId="Web-{DDF77756-B1DC-A692-ED5C-894B3D569F16}"/>
    <pc:docChg chg="addSld delSld modSld">
      <pc:chgData name="Tina Allmandinger" userId="S::tina.allmandinger@parkview.com::53d97963-df2f-4b85-9899-1f44882719eb" providerId="AD" clId="Web-{DDF77756-B1DC-A692-ED5C-894B3D569F16}" dt="2025-04-16T14:06:09.936" v="11" actId="20577"/>
      <pc:docMkLst>
        <pc:docMk/>
      </pc:docMkLst>
      <pc:sldChg chg="del">
        <pc:chgData name="Tina Allmandinger" userId="S::tina.allmandinger@parkview.com::53d97963-df2f-4b85-9899-1f44882719eb" providerId="AD" clId="Web-{DDF77756-B1DC-A692-ED5C-894B3D569F16}" dt="2025-04-16T14:01:13.004" v="0"/>
        <pc:sldMkLst>
          <pc:docMk/>
          <pc:sldMk cId="1668775134" sldId="279"/>
        </pc:sldMkLst>
      </pc:sldChg>
      <pc:sldChg chg="modSp new">
        <pc:chgData name="Tina Allmandinger" userId="S::tina.allmandinger@parkview.com::53d97963-df2f-4b85-9899-1f44882719eb" providerId="AD" clId="Web-{DDF77756-B1DC-A692-ED5C-894B3D569F16}" dt="2025-04-16T14:06:09.936" v="11" actId="20577"/>
        <pc:sldMkLst>
          <pc:docMk/>
          <pc:sldMk cId="3155720255" sldId="281"/>
        </pc:sldMkLst>
        <pc:spChg chg="mod">
          <ac:chgData name="Tina Allmandinger" userId="S::tina.allmandinger@parkview.com::53d97963-df2f-4b85-9899-1f44882719eb" providerId="AD" clId="Web-{DDF77756-B1DC-A692-ED5C-894B3D569F16}" dt="2025-04-16T14:05:04.902" v="5" actId="20577"/>
          <ac:spMkLst>
            <pc:docMk/>
            <pc:sldMk cId="3155720255" sldId="281"/>
            <ac:spMk id="2" creationId="{5A9BB001-D579-53D4-C4FA-D9D7D6CB8599}"/>
          </ac:spMkLst>
        </pc:spChg>
        <pc:spChg chg="mod">
          <ac:chgData name="Tina Allmandinger" userId="S::tina.allmandinger@parkview.com::53d97963-df2f-4b85-9899-1f44882719eb" providerId="AD" clId="Web-{DDF77756-B1DC-A692-ED5C-894B3D569F16}" dt="2025-04-16T14:06:09.936" v="11" actId="20577"/>
          <ac:spMkLst>
            <pc:docMk/>
            <pc:sldMk cId="3155720255" sldId="281"/>
            <ac:spMk id="3" creationId="{A1087CA9-256B-6336-E5B2-114E06C816E9}"/>
          </ac:spMkLst>
        </pc:spChg>
      </pc:sldChg>
    </pc:docChg>
  </pc:docChgLst>
  <pc:docChgLst>
    <pc:chgData name="Tina Allmandinger" userId="S::tina.allmandinger@parkview.com::53d97963-df2f-4b85-9899-1f44882719eb" providerId="AD" clId="Web-{3B7ACFBC-BEAA-8A44-1B03-88A46EFBF054}"/>
    <pc:docChg chg="addSld delSld modSld">
      <pc:chgData name="Tina Allmandinger" userId="S::tina.allmandinger@parkview.com::53d97963-df2f-4b85-9899-1f44882719eb" providerId="AD" clId="Web-{3B7ACFBC-BEAA-8A44-1B03-88A46EFBF054}" dt="2025-04-18T14:23:47.544" v="247"/>
      <pc:docMkLst>
        <pc:docMk/>
      </pc:docMkLst>
      <pc:sldChg chg="del">
        <pc:chgData name="Tina Allmandinger" userId="S::tina.allmandinger@parkview.com::53d97963-df2f-4b85-9899-1f44882719eb" providerId="AD" clId="Web-{3B7ACFBC-BEAA-8A44-1B03-88A46EFBF054}" dt="2025-04-18T14:23:47.544" v="247"/>
        <pc:sldMkLst>
          <pc:docMk/>
          <pc:sldMk cId="1943909592" sldId="257"/>
        </pc:sldMkLst>
      </pc:sldChg>
      <pc:sldChg chg="modSp">
        <pc:chgData name="Tina Allmandinger" userId="S::tina.allmandinger@parkview.com::53d97963-df2f-4b85-9899-1f44882719eb" providerId="AD" clId="Web-{3B7ACFBC-BEAA-8A44-1B03-88A46EFBF054}" dt="2025-04-18T14:09:27.624" v="60" actId="20577"/>
        <pc:sldMkLst>
          <pc:docMk/>
          <pc:sldMk cId="197004217" sldId="258"/>
        </pc:sldMkLst>
        <pc:spChg chg="mod">
          <ac:chgData name="Tina Allmandinger" userId="S::tina.allmandinger@parkview.com::53d97963-df2f-4b85-9899-1f44882719eb" providerId="AD" clId="Web-{3B7ACFBC-BEAA-8A44-1B03-88A46EFBF054}" dt="2025-04-18T14:09:27.624" v="60" actId="20577"/>
          <ac:spMkLst>
            <pc:docMk/>
            <pc:sldMk cId="197004217" sldId="258"/>
            <ac:spMk id="2" creationId="{EB47389B-85AA-6CE2-49E8-EC40352C2AE9}"/>
          </ac:spMkLst>
        </pc:spChg>
      </pc:sldChg>
      <pc:sldChg chg="modSp">
        <pc:chgData name="Tina Allmandinger" userId="S::tina.allmandinger@parkview.com::53d97963-df2f-4b85-9899-1f44882719eb" providerId="AD" clId="Web-{3B7ACFBC-BEAA-8A44-1B03-88A46EFBF054}" dt="2025-04-18T14:13:54.592" v="164" actId="14100"/>
        <pc:sldMkLst>
          <pc:docMk/>
          <pc:sldMk cId="3502097610" sldId="274"/>
        </pc:sldMkLst>
        <pc:spChg chg="mod">
          <ac:chgData name="Tina Allmandinger" userId="S::tina.allmandinger@parkview.com::53d97963-df2f-4b85-9899-1f44882719eb" providerId="AD" clId="Web-{3B7ACFBC-BEAA-8A44-1B03-88A46EFBF054}" dt="2025-04-18T14:13:54.592" v="164" actId="14100"/>
          <ac:spMkLst>
            <pc:docMk/>
            <pc:sldMk cId="3502097610" sldId="274"/>
            <ac:spMk id="2" creationId="{EFA477D7-1085-78D2-9A25-4ABA7B422EBD}"/>
          </ac:spMkLst>
        </pc:spChg>
      </pc:sldChg>
      <pc:sldChg chg="modSp">
        <pc:chgData name="Tina Allmandinger" userId="S::tina.allmandinger@parkview.com::53d97963-df2f-4b85-9899-1f44882719eb" providerId="AD" clId="Web-{3B7ACFBC-BEAA-8A44-1B03-88A46EFBF054}" dt="2025-04-18T14:16:01.045" v="203" actId="20577"/>
        <pc:sldMkLst>
          <pc:docMk/>
          <pc:sldMk cId="3387354352" sldId="275"/>
        </pc:sldMkLst>
        <pc:spChg chg="mod">
          <ac:chgData name="Tina Allmandinger" userId="S::tina.allmandinger@parkview.com::53d97963-df2f-4b85-9899-1f44882719eb" providerId="AD" clId="Web-{3B7ACFBC-BEAA-8A44-1B03-88A46EFBF054}" dt="2025-04-18T14:10:54.358" v="87" actId="20577"/>
          <ac:spMkLst>
            <pc:docMk/>
            <pc:sldMk cId="3387354352" sldId="275"/>
            <ac:spMk id="2" creationId="{B4A5A842-E4D1-86BA-AAA9-52B20C4AECBD}"/>
          </ac:spMkLst>
        </pc:spChg>
        <pc:spChg chg="mod">
          <ac:chgData name="Tina Allmandinger" userId="S::tina.allmandinger@parkview.com::53d97963-df2f-4b85-9899-1f44882719eb" providerId="AD" clId="Web-{3B7ACFBC-BEAA-8A44-1B03-88A46EFBF054}" dt="2025-04-18T14:16:01.045" v="203" actId="20577"/>
          <ac:spMkLst>
            <pc:docMk/>
            <pc:sldMk cId="3387354352" sldId="275"/>
            <ac:spMk id="3" creationId="{1A60F77F-6AA0-7EAE-5F0F-B08CC3E06103}"/>
          </ac:spMkLst>
        </pc:spChg>
      </pc:sldChg>
      <pc:sldChg chg="modSp new">
        <pc:chgData name="Tina Allmandinger" userId="S::tina.allmandinger@parkview.com::53d97963-df2f-4b85-9899-1f44882719eb" providerId="AD" clId="Web-{3B7ACFBC-BEAA-8A44-1B03-88A46EFBF054}" dt="2025-04-18T14:22:40.748" v="243" actId="20577"/>
        <pc:sldMkLst>
          <pc:docMk/>
          <pc:sldMk cId="941725853" sldId="284"/>
        </pc:sldMkLst>
        <pc:spChg chg="mod">
          <ac:chgData name="Tina Allmandinger" userId="S::tina.allmandinger@parkview.com::53d97963-df2f-4b85-9899-1f44882719eb" providerId="AD" clId="Web-{3B7ACFBC-BEAA-8A44-1B03-88A46EFBF054}" dt="2025-04-18T14:17:17.936" v="239" actId="20577"/>
          <ac:spMkLst>
            <pc:docMk/>
            <pc:sldMk cId="941725853" sldId="284"/>
            <ac:spMk id="2" creationId="{E09805FF-F23D-ABC9-E543-50C366D1D43C}"/>
          </ac:spMkLst>
        </pc:spChg>
        <pc:spChg chg="mod">
          <ac:chgData name="Tina Allmandinger" userId="S::tina.allmandinger@parkview.com::53d97963-df2f-4b85-9899-1f44882719eb" providerId="AD" clId="Web-{3B7ACFBC-BEAA-8A44-1B03-88A46EFBF054}" dt="2025-04-18T14:22:40.748" v="243" actId="20577"/>
          <ac:spMkLst>
            <pc:docMk/>
            <pc:sldMk cId="941725853" sldId="284"/>
            <ac:spMk id="3" creationId="{4CB71CE8-0AB3-9CA1-ED59-04B4C9A24926}"/>
          </ac:spMkLst>
        </pc:spChg>
      </pc:sldChg>
      <pc:sldChg chg="new del">
        <pc:chgData name="Tina Allmandinger" userId="S::tina.allmandinger@parkview.com::53d97963-df2f-4b85-9899-1f44882719eb" providerId="AD" clId="Web-{3B7ACFBC-BEAA-8A44-1B03-88A46EFBF054}" dt="2025-04-18T14:23:36.982" v="246"/>
        <pc:sldMkLst>
          <pc:docMk/>
          <pc:sldMk cId="598927696" sldId="285"/>
        </pc:sldMkLst>
      </pc:sldChg>
      <pc:sldChg chg="add replId">
        <pc:chgData name="Tina Allmandinger" userId="S::tina.allmandinger@parkview.com::53d97963-df2f-4b85-9899-1f44882719eb" providerId="AD" clId="Web-{3B7ACFBC-BEAA-8A44-1B03-88A46EFBF054}" dt="2025-04-18T14:23:30.529" v="245"/>
        <pc:sldMkLst>
          <pc:docMk/>
          <pc:sldMk cId="1540762098" sldId="286"/>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parkviewhealth-my.sharepoint.com/personal/paula_iverson_parkview_com/Documents/HF%20Data%20Review_Pie.xlsx" TargetMode="External"/><Relationship Id="rId2" Type="http://schemas.microsoft.com/office/2011/relationships/chartColorStyle" Target="colors2.xml"/><Relationship Id="rId1" Type="http://schemas.microsoft.com/office/2011/relationships/chartStyle" Target="style2.xml"/></Relationships>
</file>

<file path=ppt/charts/_rels/chart2.xml.rels><?xml version="1.0" encoding="UTF-8" standalone="yes"?>
<Relationships xmlns="http://schemas.openxmlformats.org/package/2006/relationships"><Relationship Id="rId3" Type="http://schemas.openxmlformats.org/officeDocument/2006/relationships/oleObject" Target="https://parkviewhealth-my.sharepoint.com/personal/paula_iverson_parkview_com/Documents/HF%20Data%20Review_Pie.xlsx" TargetMode="External"/><Relationship Id="rId2" Type="http://schemas.microsoft.com/office/2011/relationships/chartColorStyle" Target="colors3.xml"/><Relationship Id="rId1" Type="http://schemas.microsoft.com/office/2011/relationships/chartStyle" Target="style3.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https://parkviewhealth-my.sharepoint.com/personal/paula_iverson_parkview_com/Documents/Consec%20High%20Interval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24983999596204326"/>
          <c:y val="2.0214437160521154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Encounters Evaluated for MD/NP Response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5A0-442A-ADEF-8D9393234AE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5A0-442A-ADEF-8D9393234AE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5A0-442A-ADEF-8D9393234AEE}"/>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Addressed by telephone encounter or office visit=74</c:v>
                </c:pt>
                <c:pt idx="1">
                  <c:v>Addressed in hospital or ER=5</c:v>
                </c:pt>
                <c:pt idx="2">
                  <c:v>No response from MD=1</c:v>
                </c:pt>
              </c:strCache>
            </c:strRef>
          </c:cat>
          <c:val>
            <c:numRef>
              <c:f>Sheet1!$B$2:$B$4</c:f>
              <c:numCache>
                <c:formatCode>General</c:formatCode>
                <c:ptCount val="3"/>
                <c:pt idx="0">
                  <c:v>74</c:v>
                </c:pt>
                <c:pt idx="1">
                  <c:v>5</c:v>
                </c:pt>
                <c:pt idx="2">
                  <c:v>1</c:v>
                </c:pt>
              </c:numCache>
            </c:numRef>
          </c:val>
          <c:extLst>
            <c:ext xmlns:c16="http://schemas.microsoft.com/office/drawing/2014/chart" uri="{C3380CC4-5D6E-409C-BE32-E72D297353CC}">
              <c16:uniqueId val="{00000000-0625-4BC1-ACAE-98088FADC699}"/>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Change Made to Orders (Labs or Meds)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CB6-47A3-B7E4-EC2C54EB4D3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CB6-47A3-B7E4-EC2C54EB4D3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0CB6-47A3-B7E4-EC2C54EB4D3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0CB6-47A3-B7E4-EC2C54EB4D3A}"/>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0"/>
            <c:showCatName val="0"/>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Yes (Labs or Meds)=67</c:v>
                </c:pt>
                <c:pt idx="1">
                  <c:v>No changes: Pt instructed to use PRN meds=2</c:v>
                </c:pt>
                <c:pt idx="2">
                  <c:v>No: Patient now entering hospice=2</c:v>
                </c:pt>
                <c:pt idx="3">
                  <c:v>No changes at this time=9</c:v>
                </c:pt>
              </c:strCache>
            </c:strRef>
          </c:cat>
          <c:val>
            <c:numRef>
              <c:f>Sheet1!$B$2:$B$5</c:f>
              <c:numCache>
                <c:formatCode>General</c:formatCode>
                <c:ptCount val="4"/>
                <c:pt idx="0">
                  <c:v>67</c:v>
                </c:pt>
                <c:pt idx="1">
                  <c:v>2</c:v>
                </c:pt>
                <c:pt idx="2">
                  <c:v>2</c:v>
                </c:pt>
                <c:pt idx="3">
                  <c:v>9</c:v>
                </c:pt>
              </c:numCache>
            </c:numRef>
          </c:val>
          <c:extLst>
            <c:ext xmlns:c16="http://schemas.microsoft.com/office/drawing/2014/chart" uri="{C3380CC4-5D6E-409C-BE32-E72D297353CC}">
              <c16:uniqueId val="{00000008-0CB6-47A3-B7E4-EC2C54EB4D3A}"/>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cx:f>
        <cx:lvl ptCount="1">
          <cx:pt idx="0">1</cx:pt>
        </cx:lvl>
      </cx:strDim>
      <cx:numDim type="val">
        <cx:f>Sheet1!$A$2:$A$241</cx:f>
        <cx:lvl ptCount="240" formatCode="General">
          <cx:pt idx="0">1</cx:pt>
          <cx:pt idx="1">1</cx:pt>
          <cx:pt idx="2">1</cx:pt>
          <cx:pt idx="3">1</cx:pt>
          <cx:pt idx="4">1</cx:pt>
          <cx:pt idx="5">1</cx:pt>
          <cx:pt idx="6">1</cx:pt>
          <cx:pt idx="7">1</cx:pt>
          <cx:pt idx="8">1</cx:pt>
          <cx:pt idx="9">1</cx:pt>
          <cx:pt idx="10">1</cx:pt>
          <cx:pt idx="11">1</cx:pt>
          <cx:pt idx="12">1</cx:pt>
          <cx:pt idx="13">1</cx:pt>
          <cx:pt idx="14">1</cx:pt>
          <cx:pt idx="15">1</cx:pt>
          <cx:pt idx="16">1</cx:pt>
          <cx:pt idx="17">1</cx:pt>
          <cx:pt idx="18">1</cx:pt>
          <cx:pt idx="19">1</cx:pt>
          <cx:pt idx="20">1</cx:pt>
          <cx:pt idx="21">1</cx:pt>
          <cx:pt idx="22">1</cx:pt>
          <cx:pt idx="23">1</cx:pt>
          <cx:pt idx="24">1</cx:pt>
          <cx:pt idx="25">1</cx:pt>
          <cx:pt idx="26">1</cx:pt>
          <cx:pt idx="27">1</cx:pt>
          <cx:pt idx="28">1</cx:pt>
          <cx:pt idx="29">1</cx:pt>
          <cx:pt idx="30">1</cx:pt>
          <cx:pt idx="31">1</cx:pt>
          <cx:pt idx="32">1</cx:pt>
          <cx:pt idx="33">1</cx:pt>
          <cx:pt idx="34">1</cx:pt>
          <cx:pt idx="35">1</cx:pt>
          <cx:pt idx="36">1</cx:pt>
          <cx:pt idx="37">1</cx:pt>
          <cx:pt idx="38">1</cx:pt>
          <cx:pt idx="39">1</cx:pt>
          <cx:pt idx="40">1</cx:pt>
          <cx:pt idx="41">1</cx:pt>
          <cx:pt idx="42">1</cx:pt>
          <cx:pt idx="43">1</cx:pt>
          <cx:pt idx="44">1</cx:pt>
          <cx:pt idx="45">1</cx:pt>
          <cx:pt idx="46">1</cx:pt>
          <cx:pt idx="47">1</cx:pt>
          <cx:pt idx="48">1</cx:pt>
          <cx:pt idx="49">1</cx:pt>
          <cx:pt idx="50">1</cx:pt>
          <cx:pt idx="51">1</cx:pt>
          <cx:pt idx="52">1</cx:pt>
          <cx:pt idx="53">1</cx:pt>
          <cx:pt idx="54">1</cx:pt>
          <cx:pt idx="55">1</cx:pt>
          <cx:pt idx="56">1</cx:pt>
          <cx:pt idx="57">1</cx:pt>
          <cx:pt idx="58">1</cx:pt>
          <cx:pt idx="59">1</cx:pt>
          <cx:pt idx="60">1</cx:pt>
          <cx:pt idx="61">1</cx:pt>
          <cx:pt idx="62">1</cx:pt>
          <cx:pt idx="63">1</cx:pt>
          <cx:pt idx="64">1</cx:pt>
          <cx:pt idx="65">1</cx:pt>
          <cx:pt idx="66">1</cx:pt>
          <cx:pt idx="67">1</cx:pt>
          <cx:pt idx="68">1</cx:pt>
          <cx:pt idx="69">1</cx:pt>
          <cx:pt idx="70">1</cx:pt>
          <cx:pt idx="71">1</cx:pt>
          <cx:pt idx="72">1</cx:pt>
          <cx:pt idx="73">1</cx:pt>
          <cx:pt idx="74">1</cx:pt>
          <cx:pt idx="75">1</cx:pt>
          <cx:pt idx="76">1</cx:pt>
          <cx:pt idx="77">1</cx:pt>
          <cx:pt idx="78">1</cx:pt>
          <cx:pt idx="79">1</cx:pt>
          <cx:pt idx="80">1</cx:pt>
          <cx:pt idx="81">1</cx:pt>
          <cx:pt idx="82">1</cx:pt>
          <cx:pt idx="83">1</cx:pt>
          <cx:pt idx="84">1</cx:pt>
          <cx:pt idx="85">1</cx:pt>
          <cx:pt idx="86">1</cx:pt>
          <cx:pt idx="87">1</cx:pt>
          <cx:pt idx="88">1</cx:pt>
          <cx:pt idx="89">1</cx:pt>
          <cx:pt idx="90">1</cx:pt>
          <cx:pt idx="91">1</cx:pt>
          <cx:pt idx="92">1</cx:pt>
          <cx:pt idx="93">1</cx:pt>
          <cx:pt idx="94">1</cx:pt>
          <cx:pt idx="95">1</cx:pt>
          <cx:pt idx="96">1</cx:pt>
          <cx:pt idx="97">1</cx:pt>
          <cx:pt idx="98">1</cx:pt>
          <cx:pt idx="99">1</cx:pt>
          <cx:pt idx="100">1</cx:pt>
          <cx:pt idx="101">1</cx:pt>
          <cx:pt idx="102">1</cx:pt>
          <cx:pt idx="103">1</cx:pt>
          <cx:pt idx="104">1</cx:pt>
          <cx:pt idx="105">1</cx:pt>
          <cx:pt idx="106">1</cx:pt>
          <cx:pt idx="107">1</cx:pt>
          <cx:pt idx="108">1</cx:pt>
          <cx:pt idx="109">1</cx:pt>
          <cx:pt idx="110">1</cx:pt>
          <cx:pt idx="111">1</cx:pt>
          <cx:pt idx="112">1</cx:pt>
          <cx:pt idx="113">1</cx:pt>
          <cx:pt idx="114">1</cx:pt>
          <cx:pt idx="115">2</cx:pt>
          <cx:pt idx="116">2</cx:pt>
          <cx:pt idx="117">2</cx:pt>
          <cx:pt idx="118">2</cx:pt>
          <cx:pt idx="119">2</cx:pt>
          <cx:pt idx="120">2</cx:pt>
          <cx:pt idx="121">2</cx:pt>
          <cx:pt idx="122">2</cx:pt>
          <cx:pt idx="123">2</cx:pt>
          <cx:pt idx="124">2</cx:pt>
          <cx:pt idx="125">2</cx:pt>
          <cx:pt idx="126">2</cx:pt>
          <cx:pt idx="127">2</cx:pt>
          <cx:pt idx="128">2</cx:pt>
          <cx:pt idx="129">2</cx:pt>
          <cx:pt idx="130">2</cx:pt>
          <cx:pt idx="131">2</cx:pt>
          <cx:pt idx="132">2</cx:pt>
          <cx:pt idx="133">2</cx:pt>
          <cx:pt idx="134">2</cx:pt>
          <cx:pt idx="135">2</cx:pt>
          <cx:pt idx="136">2</cx:pt>
          <cx:pt idx="137">2</cx:pt>
          <cx:pt idx="138">2</cx:pt>
          <cx:pt idx="139">2</cx:pt>
          <cx:pt idx="140">2</cx:pt>
          <cx:pt idx="141">2</cx:pt>
          <cx:pt idx="142">2</cx:pt>
          <cx:pt idx="143">2</cx:pt>
          <cx:pt idx="144">2</cx:pt>
          <cx:pt idx="145">2</cx:pt>
          <cx:pt idx="146">2</cx:pt>
          <cx:pt idx="147">2</cx:pt>
          <cx:pt idx="148">2</cx:pt>
          <cx:pt idx="149">2</cx:pt>
          <cx:pt idx="150">2</cx:pt>
          <cx:pt idx="151">2</cx:pt>
          <cx:pt idx="152">2</cx:pt>
          <cx:pt idx="153">2</cx:pt>
          <cx:pt idx="154">2</cx:pt>
          <cx:pt idx="155">2</cx:pt>
          <cx:pt idx="156">2</cx:pt>
          <cx:pt idx="157">2</cx:pt>
          <cx:pt idx="158">2</cx:pt>
          <cx:pt idx="159">2</cx:pt>
          <cx:pt idx="160">2</cx:pt>
          <cx:pt idx="161">2</cx:pt>
          <cx:pt idx="162">2</cx:pt>
          <cx:pt idx="163">2</cx:pt>
          <cx:pt idx="164">2</cx:pt>
          <cx:pt idx="165">2</cx:pt>
          <cx:pt idx="166">2</cx:pt>
          <cx:pt idx="167">2</cx:pt>
          <cx:pt idx="168">2</cx:pt>
          <cx:pt idx="169">2</cx:pt>
          <cx:pt idx="170">2</cx:pt>
          <cx:pt idx="171">2</cx:pt>
          <cx:pt idx="172">2</cx:pt>
          <cx:pt idx="173">2</cx:pt>
          <cx:pt idx="174">2</cx:pt>
          <cx:pt idx="175">2</cx:pt>
          <cx:pt idx="176">2</cx:pt>
          <cx:pt idx="177">2</cx:pt>
          <cx:pt idx="178">2</cx:pt>
          <cx:pt idx="179">2</cx:pt>
          <cx:pt idx="180">2</cx:pt>
          <cx:pt idx="181">2</cx:pt>
          <cx:pt idx="182">2</cx:pt>
          <cx:pt idx="183">2</cx:pt>
          <cx:pt idx="184">3</cx:pt>
          <cx:pt idx="185">3</cx:pt>
          <cx:pt idx="186">3</cx:pt>
          <cx:pt idx="187">3</cx:pt>
          <cx:pt idx="188">3</cx:pt>
          <cx:pt idx="189">3</cx:pt>
          <cx:pt idx="190">3</cx:pt>
          <cx:pt idx="191">3</cx:pt>
          <cx:pt idx="192">3</cx:pt>
          <cx:pt idx="193">3</cx:pt>
          <cx:pt idx="194">3</cx:pt>
          <cx:pt idx="195">3</cx:pt>
          <cx:pt idx="196">3</cx:pt>
          <cx:pt idx="197">3</cx:pt>
          <cx:pt idx="198">3</cx:pt>
          <cx:pt idx="199">3</cx:pt>
          <cx:pt idx="200">3</cx:pt>
          <cx:pt idx="201">3</cx:pt>
          <cx:pt idx="202">3</cx:pt>
          <cx:pt idx="203">3</cx:pt>
          <cx:pt idx="204">3</cx:pt>
          <cx:pt idx="205">3</cx:pt>
          <cx:pt idx="206">3</cx:pt>
          <cx:pt idx="207">3</cx:pt>
          <cx:pt idx="208">3</cx:pt>
          <cx:pt idx="209">3</cx:pt>
          <cx:pt idx="210">3</cx:pt>
          <cx:pt idx="211">3</cx:pt>
          <cx:pt idx="212">3</cx:pt>
          <cx:pt idx="213">4</cx:pt>
          <cx:pt idx="214">4</cx:pt>
          <cx:pt idx="215">4</cx:pt>
          <cx:pt idx="216">4</cx:pt>
          <cx:pt idx="217">4</cx:pt>
          <cx:pt idx="218">4</cx:pt>
          <cx:pt idx="219">4</cx:pt>
          <cx:pt idx="220">4</cx:pt>
          <cx:pt idx="221">4</cx:pt>
          <cx:pt idx="222">4</cx:pt>
          <cx:pt idx="223">4</cx:pt>
          <cx:pt idx="224">4</cx:pt>
          <cx:pt idx="225">4</cx:pt>
          <cx:pt idx="226">4</cx:pt>
          <cx:pt idx="227">4</cx:pt>
          <cx:pt idx="228">4</cx:pt>
          <cx:pt idx="229">4</cx:pt>
          <cx:pt idx="230">4</cx:pt>
          <cx:pt idx="231">5</cx:pt>
          <cx:pt idx="232">5</cx:pt>
          <cx:pt idx="233">5</cx:pt>
          <cx:pt idx="234">5</cx:pt>
          <cx:pt idx="235">5</cx:pt>
          <cx:pt idx="236">5</cx:pt>
          <cx:pt idx="237">7</cx:pt>
          <cx:pt idx="238">9</cx:pt>
          <cx:pt idx="239">14</cx:pt>
        </cx:lvl>
      </cx:numDim>
    </cx:data>
  </cx:chartData>
  <cx:chart>
    <cx:title pos="t" align="ctr" overlay="0">
      <cx:tx>
        <cx:txData>
          <cx:v>Consecutive Months "High"</cx:v>
        </cx:txData>
      </cx:tx>
      <cx:txPr>
        <a:bodyPr vertOverflow="overflow" horzOverflow="overflow" wrap="square" lIns="0" tIns="0" rIns="0" bIns="0"/>
        <a:lstStyle/>
        <a:p>
          <a:pPr algn="ctr" rtl="0">
            <a:defRPr sz="1400" b="0" i="0">
              <a:solidFill>
                <a:srgbClr val="7F7F7F"/>
              </a:solidFill>
              <a:latin typeface="Calibri" panose="020F0502020204030204" pitchFamily="34" charset="0"/>
              <a:ea typeface="Calibri" panose="020F0502020204030204" pitchFamily="34" charset="0"/>
              <a:cs typeface="Calibri" panose="020F0502020204030204" pitchFamily="34" charset="0"/>
            </a:defRPr>
          </a:pPr>
          <a:r>
            <a:t>Consecutive Months "High"</a:t>
          </a:r>
        </a:p>
      </cx:txPr>
    </cx:title>
    <cx:plotArea>
      <cx:plotAreaRegion>
        <cx:series layoutId="clusteredColumn" uniqueId="{F6914A6A-DD71-4951-951D-C320CD7C43C6}">
          <cx:tx>
            <cx:txData>
              <cx:f>Sheet1!$A$1</cx:f>
              <cx:v># of consecutive "high" intervals</cx:v>
            </cx:txData>
          </cx:tx>
          <cx:dataId val="0"/>
          <cx:layoutPr>
            <cx:binning intervalClosed="r"/>
          </cx:layoutPr>
        </cx:series>
      </cx:plotAreaRegion>
      <cx:axis id="0">
        <cx:catScaling gapWidth="0.300000012"/>
        <cx:title>
          <cx:tx>
            <cx:txData>
              <cx:v>Consecutive Months "High"</cx:v>
            </cx:txData>
          </cx:tx>
        </cx:title>
        <cx:tickLabels/>
        <cx:numFmt formatCode="0" sourceLinked="0"/>
        <cx:txPr>
          <a:bodyPr vertOverflow="overflow" horzOverflow="overflow" wrap="square" lIns="0" tIns="0" rIns="0" bIns="0"/>
          <a:lstStyle/>
          <a:p>
            <a:pPr algn="ctr" rtl="0">
              <a:defRPr sz="1200" b="0" i="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a:p>
        </cx:txPr>
      </cx:axis>
      <cx:axis id="1">
        <cx:valScaling/>
        <cx:title>
          <cx:tx>
            <cx:txData>
              <cx:v>Number of Patients</cx:v>
            </cx:txData>
          </cx:tx>
        </cx:title>
        <cx:majorGridlines/>
        <cx:tickLabels/>
        <cx:numFmt formatCode="0" sourceLinked="0"/>
        <cx:txPr>
          <a:bodyPr vertOverflow="overflow" horzOverflow="overflow" wrap="square" lIns="0" tIns="0" rIns="0" bIns="0"/>
          <a:lstStyle/>
          <a:p>
            <a:pPr algn="ctr" rtl="0">
              <a:defRPr sz="1200" b="0" i="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a:p>
        </cx:txPr>
      </cx:axis>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17FE55-0E0E-440A-BD1C-0AB03A117B54}" type="doc">
      <dgm:prSet loTypeId="urn:microsoft.com/office/officeart/2005/8/layout/lProcess2" loCatId="list" qsTypeId="urn:microsoft.com/office/officeart/2005/8/quickstyle/simple4" qsCatId="simple" csTypeId="urn:microsoft.com/office/officeart/2005/8/colors/accent1_3" csCatId="accent1" phldr="1"/>
      <dgm:spPr/>
      <dgm:t>
        <a:bodyPr/>
        <a:lstStyle/>
        <a:p>
          <a:endParaRPr lang="en-US"/>
        </a:p>
      </dgm:t>
    </dgm:pt>
    <dgm:pt modelId="{3E68A297-6017-4FAB-87D0-75088B1C9C43}">
      <dgm:prSet/>
      <dgm:spPr/>
      <dgm:t>
        <a:bodyPr/>
        <a:lstStyle/>
        <a:p>
          <a:r>
            <a:rPr lang="en-US" b="0" i="0"/>
            <a:t>Risk Factors:</a:t>
          </a:r>
          <a:endParaRPr lang="en-US"/>
        </a:p>
      </dgm:t>
    </dgm:pt>
    <dgm:pt modelId="{65C688A6-B790-4C5A-BDED-5AEA9C3DD22D}" type="parTrans" cxnId="{4F724F7A-1E26-42C7-8ECD-6CDAB30768E8}">
      <dgm:prSet/>
      <dgm:spPr/>
      <dgm:t>
        <a:bodyPr/>
        <a:lstStyle/>
        <a:p>
          <a:endParaRPr lang="en-US"/>
        </a:p>
      </dgm:t>
    </dgm:pt>
    <dgm:pt modelId="{19ACCB7D-0A63-4A84-A4D2-32E03E3497D7}" type="sibTrans" cxnId="{4F724F7A-1E26-42C7-8ECD-6CDAB30768E8}">
      <dgm:prSet/>
      <dgm:spPr/>
      <dgm:t>
        <a:bodyPr/>
        <a:lstStyle/>
        <a:p>
          <a:endParaRPr lang="en-US"/>
        </a:p>
      </dgm:t>
    </dgm:pt>
    <dgm:pt modelId="{E50E7871-F693-4E52-82DE-63F272BC3368}">
      <dgm:prSet/>
      <dgm:spPr/>
      <dgm:t>
        <a:bodyPr/>
        <a:lstStyle/>
        <a:p>
          <a:pPr rtl="0"/>
          <a:r>
            <a:rPr lang="en-US" b="0" i="0" err="1"/>
            <a:t>Optivol</a:t>
          </a:r>
          <a:r>
            <a:rPr lang="en-US" b="0" i="0"/>
            <a:t>: </a:t>
          </a:r>
          <a:r>
            <a:rPr lang="en-US" u="none">
              <a:latin typeface="Century Gothic" panose="020B0502020202020204"/>
            </a:rPr>
            <a:t>Change of Intrathoracic Impedance</a:t>
          </a:r>
          <a:endParaRPr lang="en-US" u="sng"/>
        </a:p>
      </dgm:t>
    </dgm:pt>
    <dgm:pt modelId="{03730620-8DCE-4BD7-832C-3F899E399C05}" type="parTrans" cxnId="{32FB89DC-F9D0-41AC-9D39-97586512EA18}">
      <dgm:prSet/>
      <dgm:spPr/>
      <dgm:t>
        <a:bodyPr/>
        <a:lstStyle/>
        <a:p>
          <a:endParaRPr lang="en-US"/>
        </a:p>
      </dgm:t>
    </dgm:pt>
    <dgm:pt modelId="{F1BB6CA5-CE46-4442-A8AE-0EC10BBD0978}" type="sibTrans" cxnId="{32FB89DC-F9D0-41AC-9D39-97586512EA18}">
      <dgm:prSet/>
      <dgm:spPr/>
      <dgm:t>
        <a:bodyPr/>
        <a:lstStyle/>
        <a:p>
          <a:endParaRPr lang="en-US"/>
        </a:p>
      </dgm:t>
    </dgm:pt>
    <dgm:pt modelId="{B908066F-98FB-46FA-973C-6241BC65DC4C}">
      <dgm:prSet/>
      <dgm:spPr/>
      <dgm:t>
        <a:bodyPr/>
        <a:lstStyle/>
        <a:p>
          <a:r>
            <a:rPr lang="en-US" b="0" i="0"/>
            <a:t>Patient activity: </a:t>
          </a:r>
          <a:r>
            <a:rPr lang="en-US" b="0" i="0" u="sng"/>
            <a:t>&lt;</a:t>
          </a:r>
          <a:r>
            <a:rPr lang="en-US" b="0" i="0"/>
            <a:t> 60 min per day</a:t>
          </a:r>
          <a:endParaRPr lang="en-US"/>
        </a:p>
      </dgm:t>
    </dgm:pt>
    <dgm:pt modelId="{14517D4F-2AAE-4E15-B801-6801092151CB}" type="parTrans" cxnId="{E1417520-C669-4B36-8791-87BF46766D43}">
      <dgm:prSet/>
      <dgm:spPr/>
      <dgm:t>
        <a:bodyPr/>
        <a:lstStyle/>
        <a:p>
          <a:endParaRPr lang="en-US"/>
        </a:p>
      </dgm:t>
    </dgm:pt>
    <dgm:pt modelId="{4E335CC0-4692-455A-B4F9-476586175FE4}" type="sibTrans" cxnId="{E1417520-C669-4B36-8791-87BF46766D43}">
      <dgm:prSet/>
      <dgm:spPr/>
      <dgm:t>
        <a:bodyPr/>
        <a:lstStyle/>
        <a:p>
          <a:endParaRPr lang="en-US"/>
        </a:p>
      </dgm:t>
    </dgm:pt>
    <dgm:pt modelId="{3CA5D205-49C9-40F3-A183-C120F273411B}">
      <dgm:prSet/>
      <dgm:spPr/>
      <dgm:t>
        <a:bodyPr/>
        <a:lstStyle/>
        <a:p>
          <a:r>
            <a:rPr lang="en-US" b="0" i="0"/>
            <a:t>AT/AF: </a:t>
          </a:r>
          <a:r>
            <a:rPr lang="en-US" b="0" i="0" u="sng"/>
            <a:t>&gt;</a:t>
          </a:r>
          <a:r>
            <a:rPr lang="en-US" b="0" i="0"/>
            <a:t> 1 hour per day</a:t>
          </a:r>
          <a:endParaRPr lang="en-US"/>
        </a:p>
      </dgm:t>
    </dgm:pt>
    <dgm:pt modelId="{0A5AD758-784F-41B7-B28B-EFC3151FC9BB}" type="parTrans" cxnId="{A312217B-C897-4283-A3F4-F180C7099FBF}">
      <dgm:prSet/>
      <dgm:spPr/>
      <dgm:t>
        <a:bodyPr/>
        <a:lstStyle/>
        <a:p>
          <a:endParaRPr lang="en-US"/>
        </a:p>
      </dgm:t>
    </dgm:pt>
    <dgm:pt modelId="{F03A6303-68E9-4588-A4A0-4671EA1C6AB8}" type="sibTrans" cxnId="{A312217B-C897-4283-A3F4-F180C7099FBF}">
      <dgm:prSet/>
      <dgm:spPr/>
      <dgm:t>
        <a:bodyPr/>
        <a:lstStyle/>
        <a:p>
          <a:endParaRPr lang="en-US"/>
        </a:p>
      </dgm:t>
    </dgm:pt>
    <dgm:pt modelId="{740F3A6D-492B-4C1C-AC00-9D7A47FA8368}">
      <dgm:prSet/>
      <dgm:spPr/>
      <dgm:t>
        <a:bodyPr/>
        <a:lstStyle/>
        <a:p>
          <a:r>
            <a:rPr lang="en-US" b="0" i="0"/>
            <a:t>Ventricular Rate during AT/AF: </a:t>
          </a:r>
          <a:r>
            <a:rPr lang="en-US" b="0" i="0" u="sng"/>
            <a:t>&gt;</a:t>
          </a:r>
          <a:r>
            <a:rPr lang="en-US" b="0" i="0"/>
            <a:t> 90 bpm during AF </a:t>
          </a:r>
          <a:r>
            <a:rPr lang="en-US" b="0" i="0" u="sng"/>
            <a:t>&gt;</a:t>
          </a:r>
          <a:r>
            <a:rPr lang="en-US" b="0" i="0"/>
            <a:t>6 hours a day</a:t>
          </a:r>
          <a:endParaRPr lang="en-US"/>
        </a:p>
      </dgm:t>
    </dgm:pt>
    <dgm:pt modelId="{522C5DD0-7A3D-4D15-87CA-48A3BD20B3BA}" type="parTrans" cxnId="{C2D74D05-FC07-4336-8B1D-4A233934661A}">
      <dgm:prSet/>
      <dgm:spPr/>
      <dgm:t>
        <a:bodyPr/>
        <a:lstStyle/>
        <a:p>
          <a:endParaRPr lang="en-US"/>
        </a:p>
      </dgm:t>
    </dgm:pt>
    <dgm:pt modelId="{648308F6-D837-4865-9B59-D5BA143AFD9C}" type="sibTrans" cxnId="{C2D74D05-FC07-4336-8B1D-4A233934661A}">
      <dgm:prSet/>
      <dgm:spPr/>
      <dgm:t>
        <a:bodyPr/>
        <a:lstStyle/>
        <a:p>
          <a:endParaRPr lang="en-US"/>
        </a:p>
      </dgm:t>
    </dgm:pt>
    <dgm:pt modelId="{A1899C8E-1BE1-4F99-8F92-306E3C0DBFD0}">
      <dgm:prSet/>
      <dgm:spPr/>
      <dgm:t>
        <a:bodyPr/>
        <a:lstStyle/>
        <a:p>
          <a:r>
            <a:rPr lang="en-US" b="0" i="0"/>
            <a:t>% Ventricular Pacing: </a:t>
          </a:r>
          <a:r>
            <a:rPr lang="en-US" b="0" i="0" u="sng"/>
            <a:t>&lt;</a:t>
          </a:r>
          <a:r>
            <a:rPr lang="en-US" b="0" i="0"/>
            <a:t>90% (CRT device only)</a:t>
          </a:r>
          <a:endParaRPr lang="en-US"/>
        </a:p>
      </dgm:t>
    </dgm:pt>
    <dgm:pt modelId="{30C51412-6F9C-411B-BB33-97ADE780B5EB}" type="parTrans" cxnId="{D0BDA985-4FEC-4FC6-A067-78F80E1F7DF0}">
      <dgm:prSet/>
      <dgm:spPr/>
      <dgm:t>
        <a:bodyPr/>
        <a:lstStyle/>
        <a:p>
          <a:endParaRPr lang="en-US"/>
        </a:p>
      </dgm:t>
    </dgm:pt>
    <dgm:pt modelId="{057903B5-536C-4822-BFC8-46DDB604F683}" type="sibTrans" cxnId="{D0BDA985-4FEC-4FC6-A067-78F80E1F7DF0}">
      <dgm:prSet/>
      <dgm:spPr/>
      <dgm:t>
        <a:bodyPr/>
        <a:lstStyle/>
        <a:p>
          <a:endParaRPr lang="en-US"/>
        </a:p>
      </dgm:t>
    </dgm:pt>
    <dgm:pt modelId="{3AC7F93C-1621-48E5-9199-92BFFD959838}">
      <dgm:prSet/>
      <dgm:spPr/>
      <dgm:t>
        <a:bodyPr/>
        <a:lstStyle/>
        <a:p>
          <a:r>
            <a:rPr lang="en-US" b="0" i="0"/>
            <a:t>Shocks: Delivered</a:t>
          </a:r>
          <a:endParaRPr lang="en-US"/>
        </a:p>
      </dgm:t>
    </dgm:pt>
    <dgm:pt modelId="{EDDDD11D-848B-4CE6-B725-38FE39C3594A}" type="parTrans" cxnId="{1B83AA1F-5DE4-4F08-82BC-B5866C0B725F}">
      <dgm:prSet/>
      <dgm:spPr/>
      <dgm:t>
        <a:bodyPr/>
        <a:lstStyle/>
        <a:p>
          <a:endParaRPr lang="en-US"/>
        </a:p>
      </dgm:t>
    </dgm:pt>
    <dgm:pt modelId="{D940D0A8-D161-4A22-BC61-11CE550C496E}" type="sibTrans" cxnId="{1B83AA1F-5DE4-4F08-82BC-B5866C0B725F}">
      <dgm:prSet/>
      <dgm:spPr/>
      <dgm:t>
        <a:bodyPr/>
        <a:lstStyle/>
        <a:p>
          <a:endParaRPr lang="en-US"/>
        </a:p>
      </dgm:t>
    </dgm:pt>
    <dgm:pt modelId="{312677A8-6994-4043-AFC5-EB1F58800491}">
      <dgm:prSet/>
      <dgm:spPr/>
      <dgm:t>
        <a:bodyPr/>
        <a:lstStyle/>
        <a:p>
          <a:r>
            <a:rPr lang="en-US" b="0" i="0"/>
            <a:t>Treated VT/VF: </a:t>
          </a:r>
          <a:r>
            <a:rPr lang="en-US" b="0" i="0" u="sng"/>
            <a:t>&gt;</a:t>
          </a:r>
          <a:r>
            <a:rPr lang="en-US" b="0" i="0"/>
            <a:t>5</a:t>
          </a:r>
          <a:endParaRPr lang="en-US"/>
        </a:p>
      </dgm:t>
    </dgm:pt>
    <dgm:pt modelId="{426D528F-D3C2-4462-A768-1D59552CB994}" type="parTrans" cxnId="{202D3210-D3AC-4467-823A-0EBEE79C819D}">
      <dgm:prSet/>
      <dgm:spPr/>
      <dgm:t>
        <a:bodyPr/>
        <a:lstStyle/>
        <a:p>
          <a:endParaRPr lang="en-US"/>
        </a:p>
      </dgm:t>
    </dgm:pt>
    <dgm:pt modelId="{1591F16D-563F-4530-83C2-A2D80AB769AB}" type="sibTrans" cxnId="{202D3210-D3AC-4467-823A-0EBEE79C819D}">
      <dgm:prSet/>
      <dgm:spPr/>
      <dgm:t>
        <a:bodyPr/>
        <a:lstStyle/>
        <a:p>
          <a:endParaRPr lang="en-US"/>
        </a:p>
      </dgm:t>
    </dgm:pt>
    <dgm:pt modelId="{542ED962-A6D2-4701-81F8-4D4F3F38286B}">
      <dgm:prSet/>
      <dgm:spPr/>
      <dgm:t>
        <a:bodyPr/>
        <a:lstStyle/>
        <a:p>
          <a:r>
            <a:rPr lang="en-US" b="0" i="0"/>
            <a:t>Night Ventricular Rate: </a:t>
          </a:r>
          <a:r>
            <a:rPr lang="en-US" b="0" i="0" u="sng"/>
            <a:t>&gt;</a:t>
          </a:r>
          <a:r>
            <a:rPr lang="en-US" b="0" i="0"/>
            <a:t>85 bpm or </a:t>
          </a:r>
          <a:r>
            <a:rPr lang="en-US" b="0" i="0" u="sng"/>
            <a:t>&lt;</a:t>
          </a:r>
          <a:r>
            <a:rPr lang="en-US" b="0" i="0"/>
            <a:t>55 bpm</a:t>
          </a:r>
          <a:endParaRPr lang="en-US"/>
        </a:p>
      </dgm:t>
    </dgm:pt>
    <dgm:pt modelId="{B1269AFA-6F72-458A-A1A1-61E2C40DFC3A}" type="parTrans" cxnId="{EF1EAB28-9BFB-49E7-A5E6-F974EEBD0AFC}">
      <dgm:prSet/>
      <dgm:spPr/>
      <dgm:t>
        <a:bodyPr/>
        <a:lstStyle/>
        <a:p>
          <a:endParaRPr lang="en-US"/>
        </a:p>
      </dgm:t>
    </dgm:pt>
    <dgm:pt modelId="{8C64E1B4-FEE2-4401-986A-D132822B1A31}" type="sibTrans" cxnId="{EF1EAB28-9BFB-49E7-A5E6-F974EEBD0AFC}">
      <dgm:prSet/>
      <dgm:spPr/>
      <dgm:t>
        <a:bodyPr/>
        <a:lstStyle/>
        <a:p>
          <a:endParaRPr lang="en-US"/>
        </a:p>
      </dgm:t>
    </dgm:pt>
    <dgm:pt modelId="{DF461085-ECF6-47F2-B8E0-E23381319D34}">
      <dgm:prSet/>
      <dgm:spPr/>
      <dgm:t>
        <a:bodyPr/>
        <a:lstStyle/>
        <a:p>
          <a:r>
            <a:rPr lang="en-US" b="0" i="0"/>
            <a:t>Heart Rate Variability: </a:t>
          </a:r>
          <a:r>
            <a:rPr lang="en-US" b="0" i="0" u="sng"/>
            <a:t>&lt;</a:t>
          </a:r>
          <a:r>
            <a:rPr lang="en-US" b="0" i="0"/>
            <a:t>60 </a:t>
          </a:r>
          <a:r>
            <a:rPr lang="en-US" b="0" i="0" err="1"/>
            <a:t>ms</a:t>
          </a:r>
          <a:endParaRPr lang="en-US"/>
        </a:p>
      </dgm:t>
    </dgm:pt>
    <dgm:pt modelId="{6BEF07F8-767B-4DE7-BB40-E2B212310B85}" type="parTrans" cxnId="{F9E35323-42FC-4811-AF41-289347FCF357}">
      <dgm:prSet/>
      <dgm:spPr/>
      <dgm:t>
        <a:bodyPr/>
        <a:lstStyle/>
        <a:p>
          <a:endParaRPr lang="en-US"/>
        </a:p>
      </dgm:t>
    </dgm:pt>
    <dgm:pt modelId="{9BA197E9-BCAD-4053-A535-3D3271027F1A}" type="sibTrans" cxnId="{F9E35323-42FC-4811-AF41-289347FCF357}">
      <dgm:prSet/>
      <dgm:spPr/>
      <dgm:t>
        <a:bodyPr/>
        <a:lstStyle/>
        <a:p>
          <a:endParaRPr lang="en-US"/>
        </a:p>
      </dgm:t>
    </dgm:pt>
    <dgm:pt modelId="{39A0339B-0C4A-41F9-A761-F383AE76E936}" type="pres">
      <dgm:prSet presAssocID="{1A17FE55-0E0E-440A-BD1C-0AB03A117B54}" presName="theList" presStyleCnt="0">
        <dgm:presLayoutVars>
          <dgm:dir/>
          <dgm:animLvl val="lvl"/>
          <dgm:resizeHandles val="exact"/>
        </dgm:presLayoutVars>
      </dgm:prSet>
      <dgm:spPr/>
    </dgm:pt>
    <dgm:pt modelId="{6E702EEF-7F2C-42B4-8F98-C5F9D1B32F8C}" type="pres">
      <dgm:prSet presAssocID="{3E68A297-6017-4FAB-87D0-75088B1C9C43}" presName="compNode" presStyleCnt="0"/>
      <dgm:spPr/>
    </dgm:pt>
    <dgm:pt modelId="{6DA3453C-CB50-4243-9AA7-E9FCB4892353}" type="pres">
      <dgm:prSet presAssocID="{3E68A297-6017-4FAB-87D0-75088B1C9C43}" presName="aNode" presStyleLbl="bgShp" presStyleIdx="0" presStyleCnt="1"/>
      <dgm:spPr/>
    </dgm:pt>
    <dgm:pt modelId="{DA8E6A1F-DAD9-4AD4-8530-0AE25A9177F9}" type="pres">
      <dgm:prSet presAssocID="{3E68A297-6017-4FAB-87D0-75088B1C9C43}" presName="textNode" presStyleLbl="bgShp" presStyleIdx="0" presStyleCnt="1"/>
      <dgm:spPr/>
    </dgm:pt>
    <dgm:pt modelId="{CE88E5BA-C71E-4404-8E8D-61F4284254E8}" type="pres">
      <dgm:prSet presAssocID="{3E68A297-6017-4FAB-87D0-75088B1C9C43}" presName="compChildNode" presStyleCnt="0"/>
      <dgm:spPr/>
    </dgm:pt>
    <dgm:pt modelId="{F2E68498-0F26-4AE7-B593-54822CC70C25}" type="pres">
      <dgm:prSet presAssocID="{3E68A297-6017-4FAB-87D0-75088B1C9C43}" presName="theInnerList" presStyleCnt="0"/>
      <dgm:spPr/>
    </dgm:pt>
    <dgm:pt modelId="{15AD8C58-ECF7-4C97-BF84-8FD00C504B84}" type="pres">
      <dgm:prSet presAssocID="{E50E7871-F693-4E52-82DE-63F272BC3368}" presName="childNode" presStyleLbl="node1" presStyleIdx="0" presStyleCnt="9">
        <dgm:presLayoutVars>
          <dgm:bulletEnabled val="1"/>
        </dgm:presLayoutVars>
      </dgm:prSet>
      <dgm:spPr/>
    </dgm:pt>
    <dgm:pt modelId="{22B7258C-C418-4E13-9A63-549662C988A4}" type="pres">
      <dgm:prSet presAssocID="{E50E7871-F693-4E52-82DE-63F272BC3368}" presName="aSpace2" presStyleCnt="0"/>
      <dgm:spPr/>
    </dgm:pt>
    <dgm:pt modelId="{FF9CDF11-DFE8-4096-B474-AFB9A3365650}" type="pres">
      <dgm:prSet presAssocID="{B908066F-98FB-46FA-973C-6241BC65DC4C}" presName="childNode" presStyleLbl="node1" presStyleIdx="1" presStyleCnt="9">
        <dgm:presLayoutVars>
          <dgm:bulletEnabled val="1"/>
        </dgm:presLayoutVars>
      </dgm:prSet>
      <dgm:spPr/>
    </dgm:pt>
    <dgm:pt modelId="{8F82BF02-D3DA-4003-BFBD-CADE2A3C612C}" type="pres">
      <dgm:prSet presAssocID="{B908066F-98FB-46FA-973C-6241BC65DC4C}" presName="aSpace2" presStyleCnt="0"/>
      <dgm:spPr/>
    </dgm:pt>
    <dgm:pt modelId="{1118DB44-A3A4-4482-AFC1-A9AA8AFA4A3F}" type="pres">
      <dgm:prSet presAssocID="{3CA5D205-49C9-40F3-A183-C120F273411B}" presName="childNode" presStyleLbl="node1" presStyleIdx="2" presStyleCnt="9">
        <dgm:presLayoutVars>
          <dgm:bulletEnabled val="1"/>
        </dgm:presLayoutVars>
      </dgm:prSet>
      <dgm:spPr/>
    </dgm:pt>
    <dgm:pt modelId="{2C494E82-CA89-401B-911D-6E5D154DEF42}" type="pres">
      <dgm:prSet presAssocID="{3CA5D205-49C9-40F3-A183-C120F273411B}" presName="aSpace2" presStyleCnt="0"/>
      <dgm:spPr/>
    </dgm:pt>
    <dgm:pt modelId="{A3A1003B-9B6F-4929-940C-C649F2FCE50A}" type="pres">
      <dgm:prSet presAssocID="{740F3A6D-492B-4C1C-AC00-9D7A47FA8368}" presName="childNode" presStyleLbl="node1" presStyleIdx="3" presStyleCnt="9">
        <dgm:presLayoutVars>
          <dgm:bulletEnabled val="1"/>
        </dgm:presLayoutVars>
      </dgm:prSet>
      <dgm:spPr/>
    </dgm:pt>
    <dgm:pt modelId="{E4C5892A-6C6F-42C8-BD7A-DB28E49F1B67}" type="pres">
      <dgm:prSet presAssocID="{740F3A6D-492B-4C1C-AC00-9D7A47FA8368}" presName="aSpace2" presStyleCnt="0"/>
      <dgm:spPr/>
    </dgm:pt>
    <dgm:pt modelId="{EFF5A6F9-DEE3-4DB5-A6B0-21A146A3D408}" type="pres">
      <dgm:prSet presAssocID="{A1899C8E-1BE1-4F99-8F92-306E3C0DBFD0}" presName="childNode" presStyleLbl="node1" presStyleIdx="4" presStyleCnt="9">
        <dgm:presLayoutVars>
          <dgm:bulletEnabled val="1"/>
        </dgm:presLayoutVars>
      </dgm:prSet>
      <dgm:spPr/>
    </dgm:pt>
    <dgm:pt modelId="{6BE1DE6E-2FD2-45E8-9D2E-1089262321B0}" type="pres">
      <dgm:prSet presAssocID="{A1899C8E-1BE1-4F99-8F92-306E3C0DBFD0}" presName="aSpace2" presStyleCnt="0"/>
      <dgm:spPr/>
    </dgm:pt>
    <dgm:pt modelId="{9D76D226-7534-4606-9E42-5D7AD43699BC}" type="pres">
      <dgm:prSet presAssocID="{3AC7F93C-1621-48E5-9199-92BFFD959838}" presName="childNode" presStyleLbl="node1" presStyleIdx="5" presStyleCnt="9">
        <dgm:presLayoutVars>
          <dgm:bulletEnabled val="1"/>
        </dgm:presLayoutVars>
      </dgm:prSet>
      <dgm:spPr/>
    </dgm:pt>
    <dgm:pt modelId="{323843FE-E3A2-4F59-A71A-E49E690868D9}" type="pres">
      <dgm:prSet presAssocID="{3AC7F93C-1621-48E5-9199-92BFFD959838}" presName="aSpace2" presStyleCnt="0"/>
      <dgm:spPr/>
    </dgm:pt>
    <dgm:pt modelId="{DAB84A16-3E5D-40B2-923C-32141F933D01}" type="pres">
      <dgm:prSet presAssocID="{312677A8-6994-4043-AFC5-EB1F58800491}" presName="childNode" presStyleLbl="node1" presStyleIdx="6" presStyleCnt="9">
        <dgm:presLayoutVars>
          <dgm:bulletEnabled val="1"/>
        </dgm:presLayoutVars>
      </dgm:prSet>
      <dgm:spPr/>
    </dgm:pt>
    <dgm:pt modelId="{DA0E7B20-F682-405D-8781-5A62B4B434FE}" type="pres">
      <dgm:prSet presAssocID="{312677A8-6994-4043-AFC5-EB1F58800491}" presName="aSpace2" presStyleCnt="0"/>
      <dgm:spPr/>
    </dgm:pt>
    <dgm:pt modelId="{4D36C31B-043E-4816-9152-AA5EC02543E5}" type="pres">
      <dgm:prSet presAssocID="{542ED962-A6D2-4701-81F8-4D4F3F38286B}" presName="childNode" presStyleLbl="node1" presStyleIdx="7" presStyleCnt="9">
        <dgm:presLayoutVars>
          <dgm:bulletEnabled val="1"/>
        </dgm:presLayoutVars>
      </dgm:prSet>
      <dgm:spPr/>
    </dgm:pt>
    <dgm:pt modelId="{E1DF5F1E-1B1E-4CC9-AC93-BBE36EC41EC5}" type="pres">
      <dgm:prSet presAssocID="{542ED962-A6D2-4701-81F8-4D4F3F38286B}" presName="aSpace2" presStyleCnt="0"/>
      <dgm:spPr/>
    </dgm:pt>
    <dgm:pt modelId="{77816632-B84F-46B3-A233-D8E21006C384}" type="pres">
      <dgm:prSet presAssocID="{DF461085-ECF6-47F2-B8E0-E23381319D34}" presName="childNode" presStyleLbl="node1" presStyleIdx="8" presStyleCnt="9">
        <dgm:presLayoutVars>
          <dgm:bulletEnabled val="1"/>
        </dgm:presLayoutVars>
      </dgm:prSet>
      <dgm:spPr/>
    </dgm:pt>
  </dgm:ptLst>
  <dgm:cxnLst>
    <dgm:cxn modelId="{C2D74D05-FC07-4336-8B1D-4A233934661A}" srcId="{3E68A297-6017-4FAB-87D0-75088B1C9C43}" destId="{740F3A6D-492B-4C1C-AC00-9D7A47FA8368}" srcOrd="3" destOrd="0" parTransId="{522C5DD0-7A3D-4D15-87CA-48A3BD20B3BA}" sibTransId="{648308F6-D837-4865-9B59-D5BA143AFD9C}"/>
    <dgm:cxn modelId="{202D3210-D3AC-4467-823A-0EBEE79C819D}" srcId="{3E68A297-6017-4FAB-87D0-75088B1C9C43}" destId="{312677A8-6994-4043-AFC5-EB1F58800491}" srcOrd="6" destOrd="0" parTransId="{426D528F-D3C2-4462-A768-1D59552CB994}" sibTransId="{1591F16D-563F-4530-83C2-A2D80AB769AB}"/>
    <dgm:cxn modelId="{66BBCA12-3DCF-493B-B9C4-C6BE09B70E45}" type="presOf" srcId="{542ED962-A6D2-4701-81F8-4D4F3F38286B}" destId="{4D36C31B-043E-4816-9152-AA5EC02543E5}" srcOrd="0" destOrd="0" presId="urn:microsoft.com/office/officeart/2005/8/layout/lProcess2"/>
    <dgm:cxn modelId="{1B83AA1F-5DE4-4F08-82BC-B5866C0B725F}" srcId="{3E68A297-6017-4FAB-87D0-75088B1C9C43}" destId="{3AC7F93C-1621-48E5-9199-92BFFD959838}" srcOrd="5" destOrd="0" parTransId="{EDDDD11D-848B-4CE6-B725-38FE39C3594A}" sibTransId="{D940D0A8-D161-4A22-BC61-11CE550C496E}"/>
    <dgm:cxn modelId="{E1417520-C669-4B36-8791-87BF46766D43}" srcId="{3E68A297-6017-4FAB-87D0-75088B1C9C43}" destId="{B908066F-98FB-46FA-973C-6241BC65DC4C}" srcOrd="1" destOrd="0" parTransId="{14517D4F-2AAE-4E15-B801-6801092151CB}" sibTransId="{4E335CC0-4692-455A-B4F9-476586175FE4}"/>
    <dgm:cxn modelId="{F9E35323-42FC-4811-AF41-289347FCF357}" srcId="{3E68A297-6017-4FAB-87D0-75088B1C9C43}" destId="{DF461085-ECF6-47F2-B8E0-E23381319D34}" srcOrd="8" destOrd="0" parTransId="{6BEF07F8-767B-4DE7-BB40-E2B212310B85}" sibTransId="{9BA197E9-BCAD-4053-A535-3D3271027F1A}"/>
    <dgm:cxn modelId="{EF1EAB28-9BFB-49E7-A5E6-F974EEBD0AFC}" srcId="{3E68A297-6017-4FAB-87D0-75088B1C9C43}" destId="{542ED962-A6D2-4701-81F8-4D4F3F38286B}" srcOrd="7" destOrd="0" parTransId="{B1269AFA-6F72-458A-A1A1-61E2C40DFC3A}" sibTransId="{8C64E1B4-FEE2-4401-986A-D132822B1A31}"/>
    <dgm:cxn modelId="{C2B9632B-CCBB-4DF5-BB54-F40A21B69373}" type="presOf" srcId="{3AC7F93C-1621-48E5-9199-92BFFD959838}" destId="{9D76D226-7534-4606-9E42-5D7AD43699BC}" srcOrd="0" destOrd="0" presId="urn:microsoft.com/office/officeart/2005/8/layout/lProcess2"/>
    <dgm:cxn modelId="{593D6E3C-B65C-4E6A-B2DA-E9A63289E084}" type="presOf" srcId="{3E68A297-6017-4FAB-87D0-75088B1C9C43}" destId="{DA8E6A1F-DAD9-4AD4-8530-0AE25A9177F9}" srcOrd="1" destOrd="0" presId="urn:microsoft.com/office/officeart/2005/8/layout/lProcess2"/>
    <dgm:cxn modelId="{E0077A5F-7379-48E0-B288-9DE887914481}" type="presOf" srcId="{1A17FE55-0E0E-440A-BD1C-0AB03A117B54}" destId="{39A0339B-0C4A-41F9-A761-F383AE76E936}" srcOrd="0" destOrd="0" presId="urn:microsoft.com/office/officeart/2005/8/layout/lProcess2"/>
    <dgm:cxn modelId="{1FD87446-5849-47DC-9476-4D991B19CF51}" type="presOf" srcId="{B908066F-98FB-46FA-973C-6241BC65DC4C}" destId="{FF9CDF11-DFE8-4096-B474-AFB9A3365650}" srcOrd="0" destOrd="0" presId="urn:microsoft.com/office/officeart/2005/8/layout/lProcess2"/>
    <dgm:cxn modelId="{05115C52-010E-43A4-B406-453CB4ACB455}" type="presOf" srcId="{3E68A297-6017-4FAB-87D0-75088B1C9C43}" destId="{6DA3453C-CB50-4243-9AA7-E9FCB4892353}" srcOrd="0" destOrd="0" presId="urn:microsoft.com/office/officeart/2005/8/layout/lProcess2"/>
    <dgm:cxn modelId="{C0509273-A020-41CA-AF74-7F39EBE49F10}" type="presOf" srcId="{312677A8-6994-4043-AFC5-EB1F58800491}" destId="{DAB84A16-3E5D-40B2-923C-32141F933D01}" srcOrd="0" destOrd="0" presId="urn:microsoft.com/office/officeart/2005/8/layout/lProcess2"/>
    <dgm:cxn modelId="{4F724F7A-1E26-42C7-8ECD-6CDAB30768E8}" srcId="{1A17FE55-0E0E-440A-BD1C-0AB03A117B54}" destId="{3E68A297-6017-4FAB-87D0-75088B1C9C43}" srcOrd="0" destOrd="0" parTransId="{65C688A6-B790-4C5A-BDED-5AEA9C3DD22D}" sibTransId="{19ACCB7D-0A63-4A84-A4D2-32E03E3497D7}"/>
    <dgm:cxn modelId="{A312217B-C897-4283-A3F4-F180C7099FBF}" srcId="{3E68A297-6017-4FAB-87D0-75088B1C9C43}" destId="{3CA5D205-49C9-40F3-A183-C120F273411B}" srcOrd="2" destOrd="0" parTransId="{0A5AD758-784F-41B7-B28B-EFC3151FC9BB}" sibTransId="{F03A6303-68E9-4588-A4A0-4671EA1C6AB8}"/>
    <dgm:cxn modelId="{D0BDA985-4FEC-4FC6-A067-78F80E1F7DF0}" srcId="{3E68A297-6017-4FAB-87D0-75088B1C9C43}" destId="{A1899C8E-1BE1-4F99-8F92-306E3C0DBFD0}" srcOrd="4" destOrd="0" parTransId="{30C51412-6F9C-411B-BB33-97ADE780B5EB}" sibTransId="{057903B5-536C-4822-BFC8-46DDB604F683}"/>
    <dgm:cxn modelId="{63B78D8B-D7EE-4694-A271-B79A738A4EC4}" type="presOf" srcId="{DF461085-ECF6-47F2-B8E0-E23381319D34}" destId="{77816632-B84F-46B3-A233-D8E21006C384}" srcOrd="0" destOrd="0" presId="urn:microsoft.com/office/officeart/2005/8/layout/lProcess2"/>
    <dgm:cxn modelId="{93D1C3AB-4A48-4ED9-9FD5-BF8883C26EAA}" type="presOf" srcId="{3CA5D205-49C9-40F3-A183-C120F273411B}" destId="{1118DB44-A3A4-4482-AFC1-A9AA8AFA4A3F}" srcOrd="0" destOrd="0" presId="urn:microsoft.com/office/officeart/2005/8/layout/lProcess2"/>
    <dgm:cxn modelId="{4ADEF4D6-397E-462F-8F56-D1FB9052CDE6}" type="presOf" srcId="{E50E7871-F693-4E52-82DE-63F272BC3368}" destId="{15AD8C58-ECF7-4C97-BF84-8FD00C504B84}" srcOrd="0" destOrd="0" presId="urn:microsoft.com/office/officeart/2005/8/layout/lProcess2"/>
    <dgm:cxn modelId="{32FB89DC-F9D0-41AC-9D39-97586512EA18}" srcId="{3E68A297-6017-4FAB-87D0-75088B1C9C43}" destId="{E50E7871-F693-4E52-82DE-63F272BC3368}" srcOrd="0" destOrd="0" parTransId="{03730620-8DCE-4BD7-832C-3F899E399C05}" sibTransId="{F1BB6CA5-CE46-4442-A8AE-0EC10BBD0978}"/>
    <dgm:cxn modelId="{6B1E7DED-EC12-4368-8CD4-70B1D1CAA5E5}" type="presOf" srcId="{A1899C8E-1BE1-4F99-8F92-306E3C0DBFD0}" destId="{EFF5A6F9-DEE3-4DB5-A6B0-21A146A3D408}" srcOrd="0" destOrd="0" presId="urn:microsoft.com/office/officeart/2005/8/layout/lProcess2"/>
    <dgm:cxn modelId="{DC84F0F2-7F7B-44B3-8A32-6D98869B6F4D}" type="presOf" srcId="{740F3A6D-492B-4C1C-AC00-9D7A47FA8368}" destId="{A3A1003B-9B6F-4929-940C-C649F2FCE50A}" srcOrd="0" destOrd="0" presId="urn:microsoft.com/office/officeart/2005/8/layout/lProcess2"/>
    <dgm:cxn modelId="{11A02E0D-7A37-42DE-B060-927BEED68EB2}" type="presParOf" srcId="{39A0339B-0C4A-41F9-A761-F383AE76E936}" destId="{6E702EEF-7F2C-42B4-8F98-C5F9D1B32F8C}" srcOrd="0" destOrd="0" presId="urn:microsoft.com/office/officeart/2005/8/layout/lProcess2"/>
    <dgm:cxn modelId="{73F7C81D-8904-480F-B5AC-A8CC237F72F3}" type="presParOf" srcId="{6E702EEF-7F2C-42B4-8F98-C5F9D1B32F8C}" destId="{6DA3453C-CB50-4243-9AA7-E9FCB4892353}" srcOrd="0" destOrd="0" presId="urn:microsoft.com/office/officeart/2005/8/layout/lProcess2"/>
    <dgm:cxn modelId="{6EEAA873-9F42-4D6E-9389-7E39748987BA}" type="presParOf" srcId="{6E702EEF-7F2C-42B4-8F98-C5F9D1B32F8C}" destId="{DA8E6A1F-DAD9-4AD4-8530-0AE25A9177F9}" srcOrd="1" destOrd="0" presId="urn:microsoft.com/office/officeart/2005/8/layout/lProcess2"/>
    <dgm:cxn modelId="{27EAA32A-7039-412F-B757-A82C96501D20}" type="presParOf" srcId="{6E702EEF-7F2C-42B4-8F98-C5F9D1B32F8C}" destId="{CE88E5BA-C71E-4404-8E8D-61F4284254E8}" srcOrd="2" destOrd="0" presId="urn:microsoft.com/office/officeart/2005/8/layout/lProcess2"/>
    <dgm:cxn modelId="{FE1D9E3D-98CF-4532-80CE-F168E403D86D}" type="presParOf" srcId="{CE88E5BA-C71E-4404-8E8D-61F4284254E8}" destId="{F2E68498-0F26-4AE7-B593-54822CC70C25}" srcOrd="0" destOrd="0" presId="urn:microsoft.com/office/officeart/2005/8/layout/lProcess2"/>
    <dgm:cxn modelId="{45DD0561-33F8-4A98-B24A-B4F767AE95AC}" type="presParOf" srcId="{F2E68498-0F26-4AE7-B593-54822CC70C25}" destId="{15AD8C58-ECF7-4C97-BF84-8FD00C504B84}" srcOrd="0" destOrd="0" presId="urn:microsoft.com/office/officeart/2005/8/layout/lProcess2"/>
    <dgm:cxn modelId="{C43B81D7-355B-409E-A54C-D44BC7A732AC}" type="presParOf" srcId="{F2E68498-0F26-4AE7-B593-54822CC70C25}" destId="{22B7258C-C418-4E13-9A63-549662C988A4}" srcOrd="1" destOrd="0" presId="urn:microsoft.com/office/officeart/2005/8/layout/lProcess2"/>
    <dgm:cxn modelId="{28AF6A6A-4A98-4CFC-BB8A-88F13E1475B1}" type="presParOf" srcId="{F2E68498-0F26-4AE7-B593-54822CC70C25}" destId="{FF9CDF11-DFE8-4096-B474-AFB9A3365650}" srcOrd="2" destOrd="0" presId="urn:microsoft.com/office/officeart/2005/8/layout/lProcess2"/>
    <dgm:cxn modelId="{6704B09F-3128-46CD-A607-69758AA8D160}" type="presParOf" srcId="{F2E68498-0F26-4AE7-B593-54822CC70C25}" destId="{8F82BF02-D3DA-4003-BFBD-CADE2A3C612C}" srcOrd="3" destOrd="0" presId="urn:microsoft.com/office/officeart/2005/8/layout/lProcess2"/>
    <dgm:cxn modelId="{1C6E2572-42AE-4CFB-8558-C43D4A502FE8}" type="presParOf" srcId="{F2E68498-0F26-4AE7-B593-54822CC70C25}" destId="{1118DB44-A3A4-4482-AFC1-A9AA8AFA4A3F}" srcOrd="4" destOrd="0" presId="urn:microsoft.com/office/officeart/2005/8/layout/lProcess2"/>
    <dgm:cxn modelId="{694A62AA-EF45-4329-977C-200862839FA6}" type="presParOf" srcId="{F2E68498-0F26-4AE7-B593-54822CC70C25}" destId="{2C494E82-CA89-401B-911D-6E5D154DEF42}" srcOrd="5" destOrd="0" presId="urn:microsoft.com/office/officeart/2005/8/layout/lProcess2"/>
    <dgm:cxn modelId="{A809A72A-49A2-48C7-9CA7-2AD9D10921EB}" type="presParOf" srcId="{F2E68498-0F26-4AE7-B593-54822CC70C25}" destId="{A3A1003B-9B6F-4929-940C-C649F2FCE50A}" srcOrd="6" destOrd="0" presId="urn:microsoft.com/office/officeart/2005/8/layout/lProcess2"/>
    <dgm:cxn modelId="{85FCA468-6FD3-46FB-AE8B-78C54A826B15}" type="presParOf" srcId="{F2E68498-0F26-4AE7-B593-54822CC70C25}" destId="{E4C5892A-6C6F-42C8-BD7A-DB28E49F1B67}" srcOrd="7" destOrd="0" presId="urn:microsoft.com/office/officeart/2005/8/layout/lProcess2"/>
    <dgm:cxn modelId="{BCA19625-672E-49B6-9F53-19EADF9BAF21}" type="presParOf" srcId="{F2E68498-0F26-4AE7-B593-54822CC70C25}" destId="{EFF5A6F9-DEE3-4DB5-A6B0-21A146A3D408}" srcOrd="8" destOrd="0" presId="urn:microsoft.com/office/officeart/2005/8/layout/lProcess2"/>
    <dgm:cxn modelId="{711B6223-57C3-4257-98CA-1E49DA0DDFEA}" type="presParOf" srcId="{F2E68498-0F26-4AE7-B593-54822CC70C25}" destId="{6BE1DE6E-2FD2-45E8-9D2E-1089262321B0}" srcOrd="9" destOrd="0" presId="urn:microsoft.com/office/officeart/2005/8/layout/lProcess2"/>
    <dgm:cxn modelId="{49DB2A71-924C-4DA0-8450-26D7FE6B9D46}" type="presParOf" srcId="{F2E68498-0F26-4AE7-B593-54822CC70C25}" destId="{9D76D226-7534-4606-9E42-5D7AD43699BC}" srcOrd="10" destOrd="0" presId="urn:microsoft.com/office/officeart/2005/8/layout/lProcess2"/>
    <dgm:cxn modelId="{E8F1EC6C-4F9C-4A8C-90E0-3B42F69BEE94}" type="presParOf" srcId="{F2E68498-0F26-4AE7-B593-54822CC70C25}" destId="{323843FE-E3A2-4F59-A71A-E49E690868D9}" srcOrd="11" destOrd="0" presId="urn:microsoft.com/office/officeart/2005/8/layout/lProcess2"/>
    <dgm:cxn modelId="{3C0ED226-A4BF-43F9-9146-084E576220C1}" type="presParOf" srcId="{F2E68498-0F26-4AE7-B593-54822CC70C25}" destId="{DAB84A16-3E5D-40B2-923C-32141F933D01}" srcOrd="12" destOrd="0" presId="urn:microsoft.com/office/officeart/2005/8/layout/lProcess2"/>
    <dgm:cxn modelId="{4A4318E6-59C5-41C7-BAB6-8463F3A09820}" type="presParOf" srcId="{F2E68498-0F26-4AE7-B593-54822CC70C25}" destId="{DA0E7B20-F682-405D-8781-5A62B4B434FE}" srcOrd="13" destOrd="0" presId="urn:microsoft.com/office/officeart/2005/8/layout/lProcess2"/>
    <dgm:cxn modelId="{D99739C5-4676-4EBC-8C2F-71BECC56511D}" type="presParOf" srcId="{F2E68498-0F26-4AE7-B593-54822CC70C25}" destId="{4D36C31B-043E-4816-9152-AA5EC02543E5}" srcOrd="14" destOrd="0" presId="urn:microsoft.com/office/officeart/2005/8/layout/lProcess2"/>
    <dgm:cxn modelId="{A2082BAD-E383-46DF-9A8C-F9328DBB93AB}" type="presParOf" srcId="{F2E68498-0F26-4AE7-B593-54822CC70C25}" destId="{E1DF5F1E-1B1E-4CC9-AC93-BBE36EC41EC5}" srcOrd="15" destOrd="0" presId="urn:microsoft.com/office/officeart/2005/8/layout/lProcess2"/>
    <dgm:cxn modelId="{7BC8B11B-A310-4AE0-8503-75598284F2D9}" type="presParOf" srcId="{F2E68498-0F26-4AE7-B593-54822CC70C25}" destId="{77816632-B84F-46B3-A233-D8E21006C384}" srcOrd="16"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6CD195E-6C7C-4A5A-99A7-649596039562}" type="doc">
      <dgm:prSet loTypeId="urn:microsoft.com/office/officeart/2016/7/layout/VerticalDownArrowProcess" loCatId="process" qsTypeId="urn:microsoft.com/office/officeart/2005/8/quickstyle/simple1" qsCatId="simple" csTypeId="urn:microsoft.com/office/officeart/2005/8/colors/colorful2" csCatId="colorful" phldr="1"/>
      <dgm:spPr/>
      <dgm:t>
        <a:bodyPr/>
        <a:lstStyle/>
        <a:p>
          <a:endParaRPr lang="en-US"/>
        </a:p>
      </dgm:t>
    </dgm:pt>
    <dgm:pt modelId="{2E76CC64-DB8E-46E5-BC4E-D3039662FE47}">
      <dgm:prSet/>
      <dgm:spPr/>
      <dgm:t>
        <a:bodyPr/>
        <a:lstStyle/>
        <a:p>
          <a:r>
            <a:rPr lang="en-US">
              <a:latin typeface="Century Gothic" panose="020B0502020202020204"/>
            </a:rPr>
            <a:t>164</a:t>
          </a:r>
          <a:r>
            <a:rPr lang="en-US"/>
            <a:t> total patients alerted for "High HF risk" and tracked</a:t>
          </a:r>
        </a:p>
      </dgm:t>
    </dgm:pt>
    <dgm:pt modelId="{C359BE02-52D1-4A3E-9E3A-857F15A6AC63}" type="parTrans" cxnId="{36161D9C-57CA-419A-A4FA-D78D42CD3773}">
      <dgm:prSet/>
      <dgm:spPr/>
      <dgm:t>
        <a:bodyPr/>
        <a:lstStyle/>
        <a:p>
          <a:endParaRPr lang="en-US"/>
        </a:p>
      </dgm:t>
    </dgm:pt>
    <dgm:pt modelId="{4A6E9F52-A0F8-451A-80D1-197893DABF7B}" type="sibTrans" cxnId="{36161D9C-57CA-419A-A4FA-D78D42CD3773}">
      <dgm:prSet/>
      <dgm:spPr/>
      <dgm:t>
        <a:bodyPr/>
        <a:lstStyle/>
        <a:p>
          <a:endParaRPr lang="en-US"/>
        </a:p>
      </dgm:t>
    </dgm:pt>
    <dgm:pt modelId="{34130150-963B-4EB2-9442-86B94A0E6DE4}">
      <dgm:prSet/>
      <dgm:spPr/>
      <dgm:t>
        <a:bodyPr/>
        <a:lstStyle/>
        <a:p>
          <a:r>
            <a:rPr lang="en-US"/>
            <a:t>85 total hospitalizations during/near “high-risk” alert across all patients tracked (including any diagnosis type)</a:t>
          </a:r>
        </a:p>
      </dgm:t>
    </dgm:pt>
    <dgm:pt modelId="{CD011857-295A-4848-91CC-78EB0AE59D11}" type="parTrans" cxnId="{9C5983E5-36AD-4971-96D7-C33BE69F6474}">
      <dgm:prSet/>
      <dgm:spPr/>
      <dgm:t>
        <a:bodyPr/>
        <a:lstStyle/>
        <a:p>
          <a:endParaRPr lang="en-US"/>
        </a:p>
      </dgm:t>
    </dgm:pt>
    <dgm:pt modelId="{46EE1E57-3038-40D5-89BD-E57ED9D85B61}" type="sibTrans" cxnId="{9C5983E5-36AD-4971-96D7-C33BE69F6474}">
      <dgm:prSet/>
      <dgm:spPr/>
      <dgm:t>
        <a:bodyPr/>
        <a:lstStyle/>
        <a:p>
          <a:endParaRPr lang="en-US"/>
        </a:p>
      </dgm:t>
    </dgm:pt>
    <dgm:pt modelId="{AA246688-96D9-40C0-A018-0F88795FEC2F}">
      <dgm:prSet/>
      <dgm:spPr/>
      <dgm:t>
        <a:bodyPr/>
        <a:lstStyle/>
        <a:p>
          <a:pPr rtl="0"/>
          <a:r>
            <a:rPr lang="en-US">
              <a:latin typeface="Century Gothic" panose="020B0502020202020204"/>
            </a:rPr>
            <a:t>Hospitalizations</a:t>
          </a:r>
          <a:r>
            <a:rPr lang="en-US"/>
            <a:t> for CHF</a:t>
          </a:r>
        </a:p>
      </dgm:t>
    </dgm:pt>
    <dgm:pt modelId="{E8AFE586-4243-44D6-8121-3FE00C2A87AC}" type="parTrans" cxnId="{1DE4ADF3-AD65-4350-B264-A01FF0FB587A}">
      <dgm:prSet/>
      <dgm:spPr/>
      <dgm:t>
        <a:bodyPr/>
        <a:lstStyle/>
        <a:p>
          <a:endParaRPr lang="en-US"/>
        </a:p>
      </dgm:t>
    </dgm:pt>
    <dgm:pt modelId="{6DAEA702-9C52-4209-9DCB-E64FB6224D9F}" type="sibTrans" cxnId="{1DE4ADF3-AD65-4350-B264-A01FF0FB587A}">
      <dgm:prSet/>
      <dgm:spPr/>
      <dgm:t>
        <a:bodyPr/>
        <a:lstStyle/>
        <a:p>
          <a:endParaRPr lang="en-US"/>
        </a:p>
      </dgm:t>
    </dgm:pt>
    <dgm:pt modelId="{93F3F158-6BF4-4F65-8327-7C5CAA5146E5}">
      <dgm:prSet/>
      <dgm:spPr/>
      <dgm:t>
        <a:bodyPr/>
        <a:lstStyle/>
        <a:p>
          <a:pPr rtl="0"/>
          <a:r>
            <a:rPr lang="en-US">
              <a:latin typeface="Century Gothic" panose="020B0502020202020204"/>
            </a:rPr>
            <a:t>* </a:t>
          </a:r>
          <a:r>
            <a:rPr lang="en-US"/>
            <a:t>16 total patients out of </a:t>
          </a:r>
          <a:r>
            <a:rPr lang="en-US">
              <a:latin typeface="Century Gothic" panose="020B0502020202020204"/>
            </a:rPr>
            <a:t>the group</a:t>
          </a:r>
          <a:r>
            <a:rPr lang="en-US"/>
            <a:t> </a:t>
          </a:r>
          <a:r>
            <a:rPr lang="en-US">
              <a:latin typeface="Century Gothic" panose="020B0502020202020204"/>
            </a:rPr>
            <a:t>were </a:t>
          </a:r>
          <a:r>
            <a:rPr lang="en-US"/>
            <a:t>admitted for CHF</a:t>
          </a:r>
        </a:p>
      </dgm:t>
    </dgm:pt>
    <dgm:pt modelId="{86238DEA-7940-4C89-8153-E609DD5A64A1}" type="parTrans" cxnId="{67550D77-21A3-4F05-8903-F1B6D68A5CC5}">
      <dgm:prSet/>
      <dgm:spPr/>
      <dgm:t>
        <a:bodyPr/>
        <a:lstStyle/>
        <a:p>
          <a:endParaRPr lang="en-US"/>
        </a:p>
      </dgm:t>
    </dgm:pt>
    <dgm:pt modelId="{BE11C177-3759-430F-8153-3505F167682C}" type="sibTrans" cxnId="{67550D77-21A3-4F05-8903-F1B6D68A5CC5}">
      <dgm:prSet/>
      <dgm:spPr/>
      <dgm:t>
        <a:bodyPr/>
        <a:lstStyle/>
        <a:p>
          <a:endParaRPr lang="en-US"/>
        </a:p>
      </dgm:t>
    </dgm:pt>
    <dgm:pt modelId="{A5986446-1E5D-4ACB-A683-CE149193A9BA}">
      <dgm:prSet/>
      <dgm:spPr/>
      <dgm:t>
        <a:bodyPr/>
        <a:lstStyle/>
        <a:p>
          <a:pPr rtl="0"/>
          <a:r>
            <a:rPr lang="en-US">
              <a:latin typeface="Century Gothic" panose="020B0502020202020204"/>
            </a:rPr>
            <a:t>* 26 total CHF hospitalizations (Range</a:t>
          </a:r>
          <a:r>
            <a:rPr lang="en-US"/>
            <a:t> of </a:t>
          </a:r>
          <a:r>
            <a:rPr lang="en-US">
              <a:latin typeface="Century Gothic" panose="020B0502020202020204"/>
            </a:rPr>
            <a:t>1 to 5 across those</a:t>
          </a:r>
          <a:r>
            <a:rPr lang="en-US"/>
            <a:t> </a:t>
          </a:r>
          <a:r>
            <a:rPr lang="en-US">
              <a:latin typeface="Century Gothic" panose="020B0502020202020204"/>
            </a:rPr>
            <a:t>16 patients)</a:t>
          </a:r>
          <a:endParaRPr lang="en-US"/>
        </a:p>
      </dgm:t>
    </dgm:pt>
    <dgm:pt modelId="{11254623-D6A8-4387-98E7-CDD358CF7D26}" type="parTrans" cxnId="{3AE24AAD-78CC-4D3D-B684-C48923F5B8F3}">
      <dgm:prSet/>
      <dgm:spPr/>
      <dgm:t>
        <a:bodyPr/>
        <a:lstStyle/>
        <a:p>
          <a:endParaRPr lang="en-US"/>
        </a:p>
      </dgm:t>
    </dgm:pt>
    <dgm:pt modelId="{2A0CCEB5-1CAD-4AAC-BA74-76479938C8D7}" type="sibTrans" cxnId="{3AE24AAD-78CC-4D3D-B684-C48923F5B8F3}">
      <dgm:prSet/>
      <dgm:spPr/>
      <dgm:t>
        <a:bodyPr/>
        <a:lstStyle/>
        <a:p>
          <a:endParaRPr lang="en-US"/>
        </a:p>
      </dgm:t>
    </dgm:pt>
    <dgm:pt modelId="{D804111F-734F-4B3B-B401-CDD0B5954456}">
      <dgm:prSet/>
      <dgm:spPr/>
      <dgm:t>
        <a:bodyPr/>
        <a:lstStyle/>
        <a:p>
          <a:pPr rtl="0"/>
          <a:r>
            <a:rPr lang="en-US">
              <a:latin typeface="Century Gothic" panose="020B0502020202020204"/>
            </a:rPr>
            <a:t> * 9.7%</a:t>
          </a:r>
          <a:r>
            <a:rPr lang="en-US"/>
            <a:t> of all “high HF risk” patients were </a:t>
          </a:r>
          <a:r>
            <a:rPr lang="en-US">
              <a:latin typeface="Century Gothic" panose="020B0502020202020204"/>
            </a:rPr>
            <a:t>subsequently </a:t>
          </a:r>
          <a:r>
            <a:rPr lang="en-US"/>
            <a:t>admitted for CHF</a:t>
          </a:r>
        </a:p>
      </dgm:t>
    </dgm:pt>
    <dgm:pt modelId="{63B82BD8-F41A-47A4-9C86-54295422C4B8}" type="parTrans" cxnId="{880AEF0B-07B7-4D71-B2FF-CE8619C40F29}">
      <dgm:prSet/>
      <dgm:spPr/>
      <dgm:t>
        <a:bodyPr/>
        <a:lstStyle/>
        <a:p>
          <a:endParaRPr lang="en-US"/>
        </a:p>
      </dgm:t>
    </dgm:pt>
    <dgm:pt modelId="{B37FFA7A-AF76-46CB-8DBA-2EFCCABCBD13}" type="sibTrans" cxnId="{880AEF0B-07B7-4D71-B2FF-CE8619C40F29}">
      <dgm:prSet/>
      <dgm:spPr/>
      <dgm:t>
        <a:bodyPr/>
        <a:lstStyle/>
        <a:p>
          <a:endParaRPr lang="en-US"/>
        </a:p>
      </dgm:t>
    </dgm:pt>
    <dgm:pt modelId="{270B1319-54AB-4C88-830E-D4D42EA9EDDE}">
      <dgm:prSet phldr="0"/>
      <dgm:spPr/>
      <dgm:t>
        <a:bodyPr/>
        <a:lstStyle/>
        <a:p>
          <a:pPr rtl="0"/>
          <a:r>
            <a:rPr lang="en-US">
              <a:latin typeface="Century Gothic" panose="020B0502020202020204"/>
            </a:rPr>
            <a:t>Total hospitalizations</a:t>
          </a:r>
        </a:p>
      </dgm:t>
    </dgm:pt>
    <dgm:pt modelId="{DFA1C58E-7210-4F6A-BA7D-EE4B5B6AE069}" type="parTrans" cxnId="{5A15E485-FE29-47A5-A752-DB961686F6F3}">
      <dgm:prSet/>
      <dgm:spPr/>
    </dgm:pt>
    <dgm:pt modelId="{C27453D4-D373-43C5-AA02-F21C5FDA7571}" type="sibTrans" cxnId="{5A15E485-FE29-47A5-A752-DB961686F6F3}">
      <dgm:prSet/>
      <dgm:spPr/>
    </dgm:pt>
    <dgm:pt modelId="{1227CBC8-772C-4A3A-AA62-CF605F084A21}">
      <dgm:prSet phldr="0"/>
      <dgm:spPr/>
      <dgm:t>
        <a:bodyPr/>
        <a:lstStyle/>
        <a:p>
          <a:pPr rtl="0"/>
          <a:r>
            <a:rPr lang="en-US">
              <a:latin typeface="Century Gothic" panose="020B0502020202020204"/>
            </a:rPr>
            <a:t>Total Patients</a:t>
          </a:r>
        </a:p>
      </dgm:t>
    </dgm:pt>
    <dgm:pt modelId="{0A3B8C1D-9C8A-4AEC-8715-389B7D616531}" type="parTrans" cxnId="{69D8C1BD-DB2B-4F63-BA2A-574673B6CC7F}">
      <dgm:prSet/>
      <dgm:spPr/>
    </dgm:pt>
    <dgm:pt modelId="{0AE5C2AF-A2BA-4308-A88A-64D696BA3A76}" type="sibTrans" cxnId="{69D8C1BD-DB2B-4F63-BA2A-574673B6CC7F}">
      <dgm:prSet/>
      <dgm:spPr/>
    </dgm:pt>
    <dgm:pt modelId="{847A4806-BC24-4FEB-8169-0D49D5E3FE9A}">
      <dgm:prSet phldr="0"/>
      <dgm:spPr/>
      <dgm:t>
        <a:bodyPr/>
        <a:lstStyle/>
        <a:p>
          <a:r>
            <a:rPr lang="en-US">
              <a:latin typeface="Century Gothic" panose="020B0502020202020204"/>
            </a:rPr>
            <a:t>6/1/24-1/31/25</a:t>
          </a:r>
        </a:p>
      </dgm:t>
    </dgm:pt>
    <dgm:pt modelId="{76472A93-04AC-4F99-89FC-47D141E3DCEE}" type="parTrans" cxnId="{EB847B5F-184A-45E6-A836-0315A0FA20AF}">
      <dgm:prSet/>
      <dgm:spPr/>
    </dgm:pt>
    <dgm:pt modelId="{F3CBE6D2-0415-4446-8266-0F8D4A5AA329}" type="sibTrans" cxnId="{EB847B5F-184A-45E6-A836-0315A0FA20AF}">
      <dgm:prSet/>
      <dgm:spPr/>
    </dgm:pt>
    <dgm:pt modelId="{C0CBB017-B410-413C-B154-3BAA44E5C6D1}" type="pres">
      <dgm:prSet presAssocID="{96CD195E-6C7C-4A5A-99A7-649596039562}" presName="Name0" presStyleCnt="0">
        <dgm:presLayoutVars>
          <dgm:dir/>
          <dgm:animLvl val="lvl"/>
          <dgm:resizeHandles val="exact"/>
        </dgm:presLayoutVars>
      </dgm:prSet>
      <dgm:spPr/>
    </dgm:pt>
    <dgm:pt modelId="{08A50EE9-BDE3-429E-B692-1011117221AA}" type="pres">
      <dgm:prSet presAssocID="{AA246688-96D9-40C0-A018-0F88795FEC2F}" presName="boxAndChildren" presStyleCnt="0"/>
      <dgm:spPr/>
    </dgm:pt>
    <dgm:pt modelId="{65BF872B-BD22-4157-95DF-D8C900D008A4}" type="pres">
      <dgm:prSet presAssocID="{AA246688-96D9-40C0-A018-0F88795FEC2F}" presName="parentTextBox" presStyleLbl="alignNode1" presStyleIdx="0" presStyleCnt="3"/>
      <dgm:spPr/>
    </dgm:pt>
    <dgm:pt modelId="{92EF5ABA-8378-463F-B1C3-3FBB8BDFAC5B}" type="pres">
      <dgm:prSet presAssocID="{AA246688-96D9-40C0-A018-0F88795FEC2F}" presName="descendantBox" presStyleLbl="bgAccFollowNode1" presStyleIdx="0" presStyleCnt="3"/>
      <dgm:spPr/>
    </dgm:pt>
    <dgm:pt modelId="{B2BFDC54-0C4C-4258-B783-B5B21D3670C2}" type="pres">
      <dgm:prSet presAssocID="{C27453D4-D373-43C5-AA02-F21C5FDA7571}" presName="sp" presStyleCnt="0"/>
      <dgm:spPr/>
    </dgm:pt>
    <dgm:pt modelId="{B1D03B98-23C8-4134-BCE4-AB17D3EEE913}" type="pres">
      <dgm:prSet presAssocID="{270B1319-54AB-4C88-830E-D4D42EA9EDDE}" presName="arrowAndChildren" presStyleCnt="0"/>
      <dgm:spPr/>
    </dgm:pt>
    <dgm:pt modelId="{75A3E55F-8F09-4A6C-AC34-A8A2B4E4CC90}" type="pres">
      <dgm:prSet presAssocID="{270B1319-54AB-4C88-830E-D4D42EA9EDDE}" presName="parentTextArrow" presStyleLbl="node1" presStyleIdx="0" presStyleCnt="0"/>
      <dgm:spPr/>
    </dgm:pt>
    <dgm:pt modelId="{C36AF331-E6F2-4EC9-B079-446574CE4252}" type="pres">
      <dgm:prSet presAssocID="{270B1319-54AB-4C88-830E-D4D42EA9EDDE}" presName="arrow" presStyleLbl="alignNode1" presStyleIdx="1" presStyleCnt="3"/>
      <dgm:spPr/>
    </dgm:pt>
    <dgm:pt modelId="{3DEFB998-8A30-40EA-A5D3-DAB05A6AEBAC}" type="pres">
      <dgm:prSet presAssocID="{270B1319-54AB-4C88-830E-D4D42EA9EDDE}" presName="descendantArrow" presStyleLbl="bgAccFollowNode1" presStyleIdx="1" presStyleCnt="3"/>
      <dgm:spPr/>
    </dgm:pt>
    <dgm:pt modelId="{D2E96076-71E7-427D-A3DC-88600BA60CC1}" type="pres">
      <dgm:prSet presAssocID="{0AE5C2AF-A2BA-4308-A88A-64D696BA3A76}" presName="sp" presStyleCnt="0"/>
      <dgm:spPr/>
    </dgm:pt>
    <dgm:pt modelId="{128452D9-B9BE-4FEF-B6FD-6EF73C6E653A}" type="pres">
      <dgm:prSet presAssocID="{1227CBC8-772C-4A3A-AA62-CF605F084A21}" presName="arrowAndChildren" presStyleCnt="0"/>
      <dgm:spPr/>
    </dgm:pt>
    <dgm:pt modelId="{E7FDF271-37B4-4D29-8C6D-5F41673ADF49}" type="pres">
      <dgm:prSet presAssocID="{1227CBC8-772C-4A3A-AA62-CF605F084A21}" presName="parentTextArrow" presStyleLbl="node1" presStyleIdx="0" presStyleCnt="0"/>
      <dgm:spPr/>
    </dgm:pt>
    <dgm:pt modelId="{54113FE7-8E8A-4E50-A6BB-1360ED56025B}" type="pres">
      <dgm:prSet presAssocID="{1227CBC8-772C-4A3A-AA62-CF605F084A21}" presName="arrow" presStyleLbl="alignNode1" presStyleIdx="2" presStyleCnt="3"/>
      <dgm:spPr/>
    </dgm:pt>
    <dgm:pt modelId="{52D25E21-B5C9-45E1-87B6-ED4A9363FBE6}" type="pres">
      <dgm:prSet presAssocID="{1227CBC8-772C-4A3A-AA62-CF605F084A21}" presName="descendantArrow" presStyleLbl="bgAccFollowNode1" presStyleIdx="2" presStyleCnt="3"/>
      <dgm:spPr/>
    </dgm:pt>
  </dgm:ptLst>
  <dgm:cxnLst>
    <dgm:cxn modelId="{880AEF0B-07B7-4D71-B2FF-CE8619C40F29}" srcId="{AA246688-96D9-40C0-A018-0F88795FEC2F}" destId="{D804111F-734F-4B3B-B401-CDD0B5954456}" srcOrd="2" destOrd="0" parTransId="{63B82BD8-F41A-47A4-9C86-54295422C4B8}" sibTransId="{B37FFA7A-AF76-46CB-8DBA-2EFCCABCBD13}"/>
    <dgm:cxn modelId="{B609F613-A4A8-42F9-A88A-1BF13211BA85}" type="presOf" srcId="{AA246688-96D9-40C0-A018-0F88795FEC2F}" destId="{65BF872B-BD22-4157-95DF-D8C900D008A4}" srcOrd="0" destOrd="0" presId="urn:microsoft.com/office/officeart/2016/7/layout/VerticalDownArrowProcess"/>
    <dgm:cxn modelId="{EB847B5F-184A-45E6-A836-0315A0FA20AF}" srcId="{1227CBC8-772C-4A3A-AA62-CF605F084A21}" destId="{847A4806-BC24-4FEB-8169-0D49D5E3FE9A}" srcOrd="1" destOrd="0" parTransId="{76472A93-04AC-4F99-89FC-47D141E3DCEE}" sibTransId="{F3CBE6D2-0415-4446-8266-0F8D4A5AA329}"/>
    <dgm:cxn modelId="{E52C1E63-F653-4144-8622-198E4A284EA8}" type="presOf" srcId="{96CD195E-6C7C-4A5A-99A7-649596039562}" destId="{C0CBB017-B410-413C-B154-3BAA44E5C6D1}" srcOrd="0" destOrd="0" presId="urn:microsoft.com/office/officeart/2016/7/layout/VerticalDownArrowProcess"/>
    <dgm:cxn modelId="{5FBD7571-89E7-42A4-89C9-A041D1AE7913}" type="presOf" srcId="{1227CBC8-772C-4A3A-AA62-CF605F084A21}" destId="{54113FE7-8E8A-4E50-A6BB-1360ED56025B}" srcOrd="1" destOrd="0" presId="urn:microsoft.com/office/officeart/2016/7/layout/VerticalDownArrowProcess"/>
    <dgm:cxn modelId="{67550D77-21A3-4F05-8903-F1B6D68A5CC5}" srcId="{AA246688-96D9-40C0-A018-0F88795FEC2F}" destId="{93F3F158-6BF4-4F65-8327-7C5CAA5146E5}" srcOrd="0" destOrd="0" parTransId="{86238DEA-7940-4C89-8153-E609DD5A64A1}" sibTransId="{BE11C177-3759-430F-8153-3505F167682C}"/>
    <dgm:cxn modelId="{AA4C2F7B-5205-4CD0-ABF4-97513570F9E7}" type="presOf" srcId="{1227CBC8-772C-4A3A-AA62-CF605F084A21}" destId="{E7FDF271-37B4-4D29-8C6D-5F41673ADF49}" srcOrd="0" destOrd="0" presId="urn:microsoft.com/office/officeart/2016/7/layout/VerticalDownArrowProcess"/>
    <dgm:cxn modelId="{5A15E485-FE29-47A5-A752-DB961686F6F3}" srcId="{96CD195E-6C7C-4A5A-99A7-649596039562}" destId="{270B1319-54AB-4C88-830E-D4D42EA9EDDE}" srcOrd="1" destOrd="0" parTransId="{DFA1C58E-7210-4F6A-BA7D-EE4B5B6AE069}" sibTransId="{C27453D4-D373-43C5-AA02-F21C5FDA7571}"/>
    <dgm:cxn modelId="{F5FD8591-91CE-441C-B617-A3BDB78512D6}" type="presOf" srcId="{A5986446-1E5D-4ACB-A683-CE149193A9BA}" destId="{92EF5ABA-8378-463F-B1C3-3FBB8BDFAC5B}" srcOrd="0" destOrd="1" presId="urn:microsoft.com/office/officeart/2016/7/layout/VerticalDownArrowProcess"/>
    <dgm:cxn modelId="{36161D9C-57CA-419A-A4FA-D78D42CD3773}" srcId="{1227CBC8-772C-4A3A-AA62-CF605F084A21}" destId="{2E76CC64-DB8E-46E5-BC4E-D3039662FE47}" srcOrd="0" destOrd="0" parTransId="{C359BE02-52D1-4A3E-9E3A-857F15A6AC63}" sibTransId="{4A6E9F52-A0F8-451A-80D1-197893DABF7B}"/>
    <dgm:cxn modelId="{1B6511A5-4F27-4BEA-A307-E62D4CE5E97D}" type="presOf" srcId="{34130150-963B-4EB2-9442-86B94A0E6DE4}" destId="{3DEFB998-8A30-40EA-A5D3-DAB05A6AEBAC}" srcOrd="0" destOrd="0" presId="urn:microsoft.com/office/officeart/2016/7/layout/VerticalDownArrowProcess"/>
    <dgm:cxn modelId="{5A8B03A8-5FBA-4A34-8E85-B424719B540F}" type="presOf" srcId="{270B1319-54AB-4C88-830E-D4D42EA9EDDE}" destId="{75A3E55F-8F09-4A6C-AC34-A8A2B4E4CC90}" srcOrd="0" destOrd="0" presId="urn:microsoft.com/office/officeart/2016/7/layout/VerticalDownArrowProcess"/>
    <dgm:cxn modelId="{3AE24AAD-78CC-4D3D-B684-C48923F5B8F3}" srcId="{AA246688-96D9-40C0-A018-0F88795FEC2F}" destId="{A5986446-1E5D-4ACB-A683-CE149193A9BA}" srcOrd="1" destOrd="0" parTransId="{11254623-D6A8-4387-98E7-CDD358CF7D26}" sibTransId="{2A0CCEB5-1CAD-4AAC-BA74-76479938C8D7}"/>
    <dgm:cxn modelId="{937B10BA-6A91-4EFF-94D3-A821D4E2B64E}" type="presOf" srcId="{2E76CC64-DB8E-46E5-BC4E-D3039662FE47}" destId="{52D25E21-B5C9-45E1-87B6-ED4A9363FBE6}" srcOrd="0" destOrd="0" presId="urn:microsoft.com/office/officeart/2016/7/layout/VerticalDownArrowProcess"/>
    <dgm:cxn modelId="{D8CB6CBB-D94B-457E-8F73-847DEBB47840}" type="presOf" srcId="{93F3F158-6BF4-4F65-8327-7C5CAA5146E5}" destId="{92EF5ABA-8378-463F-B1C3-3FBB8BDFAC5B}" srcOrd="0" destOrd="0" presId="urn:microsoft.com/office/officeart/2016/7/layout/VerticalDownArrowProcess"/>
    <dgm:cxn modelId="{69D8C1BD-DB2B-4F63-BA2A-574673B6CC7F}" srcId="{96CD195E-6C7C-4A5A-99A7-649596039562}" destId="{1227CBC8-772C-4A3A-AA62-CF605F084A21}" srcOrd="0" destOrd="0" parTransId="{0A3B8C1D-9C8A-4AEC-8715-389B7D616531}" sibTransId="{0AE5C2AF-A2BA-4308-A88A-64D696BA3A76}"/>
    <dgm:cxn modelId="{9C5983E5-36AD-4971-96D7-C33BE69F6474}" srcId="{270B1319-54AB-4C88-830E-D4D42EA9EDDE}" destId="{34130150-963B-4EB2-9442-86B94A0E6DE4}" srcOrd="0" destOrd="0" parTransId="{CD011857-295A-4848-91CC-78EB0AE59D11}" sibTransId="{46EE1E57-3038-40D5-89BD-E57ED9D85B61}"/>
    <dgm:cxn modelId="{28D009F1-F9B1-444A-8936-26B5EB5DB222}" type="presOf" srcId="{270B1319-54AB-4C88-830E-D4D42EA9EDDE}" destId="{C36AF331-E6F2-4EC9-B079-446574CE4252}" srcOrd="1" destOrd="0" presId="urn:microsoft.com/office/officeart/2016/7/layout/VerticalDownArrowProcess"/>
    <dgm:cxn modelId="{64FC84F2-FC8F-4777-BE19-D5F9DF36594F}" type="presOf" srcId="{D804111F-734F-4B3B-B401-CDD0B5954456}" destId="{92EF5ABA-8378-463F-B1C3-3FBB8BDFAC5B}" srcOrd="0" destOrd="2" presId="urn:microsoft.com/office/officeart/2016/7/layout/VerticalDownArrowProcess"/>
    <dgm:cxn modelId="{1DE4ADF3-AD65-4350-B264-A01FF0FB587A}" srcId="{96CD195E-6C7C-4A5A-99A7-649596039562}" destId="{AA246688-96D9-40C0-A018-0F88795FEC2F}" srcOrd="2" destOrd="0" parTransId="{E8AFE586-4243-44D6-8121-3FE00C2A87AC}" sibTransId="{6DAEA702-9C52-4209-9DCB-E64FB6224D9F}"/>
    <dgm:cxn modelId="{D9A1D5FF-6E7F-4C31-B2AA-494A938D399E}" type="presOf" srcId="{847A4806-BC24-4FEB-8169-0D49D5E3FE9A}" destId="{52D25E21-B5C9-45E1-87B6-ED4A9363FBE6}" srcOrd="0" destOrd="1" presId="urn:microsoft.com/office/officeart/2016/7/layout/VerticalDownArrowProcess"/>
    <dgm:cxn modelId="{8C553855-DF03-4263-B7C1-962143AFA7DF}" type="presParOf" srcId="{C0CBB017-B410-413C-B154-3BAA44E5C6D1}" destId="{08A50EE9-BDE3-429E-B692-1011117221AA}" srcOrd="0" destOrd="0" presId="urn:microsoft.com/office/officeart/2016/7/layout/VerticalDownArrowProcess"/>
    <dgm:cxn modelId="{1D167BBB-6E70-46E8-82CC-1DCB0291FDED}" type="presParOf" srcId="{08A50EE9-BDE3-429E-B692-1011117221AA}" destId="{65BF872B-BD22-4157-95DF-D8C900D008A4}" srcOrd="0" destOrd="0" presId="urn:microsoft.com/office/officeart/2016/7/layout/VerticalDownArrowProcess"/>
    <dgm:cxn modelId="{7BBABB42-AFE2-4597-B3FF-B02306461407}" type="presParOf" srcId="{08A50EE9-BDE3-429E-B692-1011117221AA}" destId="{92EF5ABA-8378-463F-B1C3-3FBB8BDFAC5B}" srcOrd="1" destOrd="0" presId="urn:microsoft.com/office/officeart/2016/7/layout/VerticalDownArrowProcess"/>
    <dgm:cxn modelId="{454CF46E-5A47-4744-A6C4-3227F550345E}" type="presParOf" srcId="{C0CBB017-B410-413C-B154-3BAA44E5C6D1}" destId="{B2BFDC54-0C4C-4258-B783-B5B21D3670C2}" srcOrd="1" destOrd="0" presId="urn:microsoft.com/office/officeart/2016/7/layout/VerticalDownArrowProcess"/>
    <dgm:cxn modelId="{1A8167E0-29A5-4CB2-A983-D4527B7AF830}" type="presParOf" srcId="{C0CBB017-B410-413C-B154-3BAA44E5C6D1}" destId="{B1D03B98-23C8-4134-BCE4-AB17D3EEE913}" srcOrd="2" destOrd="0" presId="urn:microsoft.com/office/officeart/2016/7/layout/VerticalDownArrowProcess"/>
    <dgm:cxn modelId="{22E8E6C8-499C-4095-8FDE-C8FD61A779E2}" type="presParOf" srcId="{B1D03B98-23C8-4134-BCE4-AB17D3EEE913}" destId="{75A3E55F-8F09-4A6C-AC34-A8A2B4E4CC90}" srcOrd="0" destOrd="0" presId="urn:microsoft.com/office/officeart/2016/7/layout/VerticalDownArrowProcess"/>
    <dgm:cxn modelId="{011DEFA3-9532-4707-8F60-C8C314435E95}" type="presParOf" srcId="{B1D03B98-23C8-4134-BCE4-AB17D3EEE913}" destId="{C36AF331-E6F2-4EC9-B079-446574CE4252}" srcOrd="1" destOrd="0" presId="urn:microsoft.com/office/officeart/2016/7/layout/VerticalDownArrowProcess"/>
    <dgm:cxn modelId="{19E54527-4890-4F8F-ABB4-252A1AD42C6B}" type="presParOf" srcId="{B1D03B98-23C8-4134-BCE4-AB17D3EEE913}" destId="{3DEFB998-8A30-40EA-A5D3-DAB05A6AEBAC}" srcOrd="2" destOrd="0" presId="urn:microsoft.com/office/officeart/2016/7/layout/VerticalDownArrowProcess"/>
    <dgm:cxn modelId="{F9AFDD15-F69D-49A6-A831-85776014370B}" type="presParOf" srcId="{C0CBB017-B410-413C-B154-3BAA44E5C6D1}" destId="{D2E96076-71E7-427D-A3DC-88600BA60CC1}" srcOrd="3" destOrd="0" presId="urn:microsoft.com/office/officeart/2016/7/layout/VerticalDownArrowProcess"/>
    <dgm:cxn modelId="{9BB31A97-1703-46F8-8E02-2A37196DEB64}" type="presParOf" srcId="{C0CBB017-B410-413C-B154-3BAA44E5C6D1}" destId="{128452D9-B9BE-4FEF-B6FD-6EF73C6E653A}" srcOrd="4" destOrd="0" presId="urn:microsoft.com/office/officeart/2016/7/layout/VerticalDownArrowProcess"/>
    <dgm:cxn modelId="{CD5FE6E2-7654-431C-93BE-EC96C374E8DF}" type="presParOf" srcId="{128452D9-B9BE-4FEF-B6FD-6EF73C6E653A}" destId="{E7FDF271-37B4-4D29-8C6D-5F41673ADF49}" srcOrd="0" destOrd="0" presId="urn:microsoft.com/office/officeart/2016/7/layout/VerticalDownArrowProcess"/>
    <dgm:cxn modelId="{6C8066F0-7738-4DDE-84B1-2FEACB67AD53}" type="presParOf" srcId="{128452D9-B9BE-4FEF-B6FD-6EF73C6E653A}" destId="{54113FE7-8E8A-4E50-A6BB-1360ED56025B}" srcOrd="1" destOrd="0" presId="urn:microsoft.com/office/officeart/2016/7/layout/VerticalDownArrowProcess"/>
    <dgm:cxn modelId="{09899F16-F465-47AD-B409-EDC6D1506D69}" type="presParOf" srcId="{128452D9-B9BE-4FEF-B6FD-6EF73C6E653A}" destId="{52D25E21-B5C9-45E1-87B6-ED4A9363FBE6}" srcOrd="2" destOrd="0" presId="urn:microsoft.com/office/officeart/2016/7/layout/VerticalDown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A3453C-CB50-4243-9AA7-E9FCB4892353}">
      <dsp:nvSpPr>
        <dsp:cNvPr id="0" name=""/>
        <dsp:cNvSpPr/>
      </dsp:nvSpPr>
      <dsp:spPr>
        <a:xfrm>
          <a:off x="0" y="0"/>
          <a:ext cx="7185478" cy="5209288"/>
        </a:xfrm>
        <a:prstGeom prst="roundRect">
          <a:avLst>
            <a:gd name="adj" fmla="val 10000"/>
          </a:avLst>
        </a:prstGeom>
        <a:solidFill>
          <a:schemeClr val="accent1">
            <a:tint val="40000"/>
            <a:hueOff val="0"/>
            <a:satOff val="0"/>
            <a:lumOff val="0"/>
            <a:alphaOff val="0"/>
          </a:schemeClr>
        </a:solidFill>
        <a:ln>
          <a:noFill/>
        </a:ln>
        <a:effectLst>
          <a:outerShdw blurRad="38100" dist="25400" dir="5400000" rotWithShape="0">
            <a:srgbClr val="000000">
              <a:alpha val="45000"/>
            </a:srgbClr>
          </a:outerShdw>
        </a:effectLst>
      </dsp:spPr>
      <dsp:style>
        <a:lnRef idx="0">
          <a:scrgbClr r="0" g="0" b="0"/>
        </a:lnRef>
        <a:fillRef idx="1">
          <a:scrgbClr r="0" g="0" b="0"/>
        </a:fillRef>
        <a:effectRef idx="2">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b="0" i="0" kern="1200"/>
            <a:t>Risk Factors:</a:t>
          </a:r>
          <a:endParaRPr lang="en-US" sz="6500" kern="1200"/>
        </a:p>
      </dsp:txBody>
      <dsp:txXfrm>
        <a:off x="0" y="0"/>
        <a:ext cx="7185478" cy="1562786"/>
      </dsp:txXfrm>
    </dsp:sp>
    <dsp:sp modelId="{15AD8C58-ECF7-4C97-BF84-8FD00C504B84}">
      <dsp:nvSpPr>
        <dsp:cNvPr id="0" name=""/>
        <dsp:cNvSpPr/>
      </dsp:nvSpPr>
      <dsp:spPr>
        <a:xfrm>
          <a:off x="718547" y="1564312"/>
          <a:ext cx="5748382" cy="330667"/>
        </a:xfrm>
        <a:prstGeom prst="roundRect">
          <a:avLst>
            <a:gd name="adj" fmla="val 10000"/>
          </a:avLst>
        </a:prstGeom>
        <a:gradFill rotWithShape="0">
          <a:gsLst>
            <a:gs pos="0">
              <a:schemeClr val="accent1">
                <a:shade val="80000"/>
                <a:hueOff val="0"/>
                <a:satOff val="0"/>
                <a:lumOff val="0"/>
                <a:alphaOff val="0"/>
                <a:tint val="98000"/>
                <a:lumMod val="114000"/>
              </a:schemeClr>
            </a:gs>
            <a:gs pos="100000">
              <a:schemeClr val="accent1">
                <a:shade val="80000"/>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rtl="0">
            <a:lnSpc>
              <a:spcPct val="90000"/>
            </a:lnSpc>
            <a:spcBef>
              <a:spcPct val="0"/>
            </a:spcBef>
            <a:spcAft>
              <a:spcPct val="35000"/>
            </a:spcAft>
            <a:buNone/>
          </a:pPr>
          <a:r>
            <a:rPr lang="en-US" sz="1400" b="0" i="0" kern="1200" err="1"/>
            <a:t>Optivol</a:t>
          </a:r>
          <a:r>
            <a:rPr lang="en-US" sz="1400" b="0" i="0" kern="1200"/>
            <a:t>: </a:t>
          </a:r>
          <a:r>
            <a:rPr lang="en-US" sz="1400" u="none" kern="1200">
              <a:latin typeface="Century Gothic" panose="020B0502020202020204"/>
            </a:rPr>
            <a:t>Change of Intrathoracic Impedance</a:t>
          </a:r>
          <a:endParaRPr lang="en-US" sz="1400" u="sng" kern="1200"/>
        </a:p>
      </dsp:txBody>
      <dsp:txXfrm>
        <a:off x="728232" y="1573997"/>
        <a:ext cx="5729012" cy="311297"/>
      </dsp:txXfrm>
    </dsp:sp>
    <dsp:sp modelId="{FF9CDF11-DFE8-4096-B474-AFB9A3365650}">
      <dsp:nvSpPr>
        <dsp:cNvPr id="0" name=""/>
        <dsp:cNvSpPr/>
      </dsp:nvSpPr>
      <dsp:spPr>
        <a:xfrm>
          <a:off x="718547" y="1945852"/>
          <a:ext cx="5748382" cy="330667"/>
        </a:xfrm>
        <a:prstGeom prst="roundRect">
          <a:avLst>
            <a:gd name="adj" fmla="val 10000"/>
          </a:avLst>
        </a:prstGeom>
        <a:gradFill rotWithShape="0">
          <a:gsLst>
            <a:gs pos="0">
              <a:schemeClr val="accent1">
                <a:shade val="80000"/>
                <a:hueOff val="-4449"/>
                <a:satOff val="-5874"/>
                <a:lumOff val="4380"/>
                <a:alphaOff val="0"/>
                <a:tint val="98000"/>
                <a:lumMod val="114000"/>
              </a:schemeClr>
            </a:gs>
            <a:gs pos="100000">
              <a:schemeClr val="accent1">
                <a:shade val="80000"/>
                <a:hueOff val="-4449"/>
                <a:satOff val="-5874"/>
                <a:lumOff val="438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n-US" sz="1400" b="0" i="0" kern="1200"/>
            <a:t>Patient activity: </a:t>
          </a:r>
          <a:r>
            <a:rPr lang="en-US" sz="1400" b="0" i="0" u="sng" kern="1200"/>
            <a:t>&lt;</a:t>
          </a:r>
          <a:r>
            <a:rPr lang="en-US" sz="1400" b="0" i="0" kern="1200"/>
            <a:t> 60 min per day</a:t>
          </a:r>
          <a:endParaRPr lang="en-US" sz="1400" kern="1200"/>
        </a:p>
      </dsp:txBody>
      <dsp:txXfrm>
        <a:off x="728232" y="1955537"/>
        <a:ext cx="5729012" cy="311297"/>
      </dsp:txXfrm>
    </dsp:sp>
    <dsp:sp modelId="{1118DB44-A3A4-4482-AFC1-A9AA8AFA4A3F}">
      <dsp:nvSpPr>
        <dsp:cNvPr id="0" name=""/>
        <dsp:cNvSpPr/>
      </dsp:nvSpPr>
      <dsp:spPr>
        <a:xfrm>
          <a:off x="718547" y="2327391"/>
          <a:ext cx="5748382" cy="330667"/>
        </a:xfrm>
        <a:prstGeom prst="roundRect">
          <a:avLst>
            <a:gd name="adj" fmla="val 10000"/>
          </a:avLst>
        </a:prstGeom>
        <a:gradFill rotWithShape="0">
          <a:gsLst>
            <a:gs pos="0">
              <a:schemeClr val="accent1">
                <a:shade val="80000"/>
                <a:hueOff val="-8899"/>
                <a:satOff val="-11747"/>
                <a:lumOff val="8761"/>
                <a:alphaOff val="0"/>
                <a:tint val="98000"/>
                <a:lumMod val="114000"/>
              </a:schemeClr>
            </a:gs>
            <a:gs pos="100000">
              <a:schemeClr val="accent1">
                <a:shade val="80000"/>
                <a:hueOff val="-8899"/>
                <a:satOff val="-11747"/>
                <a:lumOff val="8761"/>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n-US" sz="1400" b="0" i="0" kern="1200"/>
            <a:t>AT/AF: </a:t>
          </a:r>
          <a:r>
            <a:rPr lang="en-US" sz="1400" b="0" i="0" u="sng" kern="1200"/>
            <a:t>&gt;</a:t>
          </a:r>
          <a:r>
            <a:rPr lang="en-US" sz="1400" b="0" i="0" kern="1200"/>
            <a:t> 1 hour per day</a:t>
          </a:r>
          <a:endParaRPr lang="en-US" sz="1400" kern="1200"/>
        </a:p>
      </dsp:txBody>
      <dsp:txXfrm>
        <a:off x="728232" y="2337076"/>
        <a:ext cx="5729012" cy="311297"/>
      </dsp:txXfrm>
    </dsp:sp>
    <dsp:sp modelId="{A3A1003B-9B6F-4929-940C-C649F2FCE50A}">
      <dsp:nvSpPr>
        <dsp:cNvPr id="0" name=""/>
        <dsp:cNvSpPr/>
      </dsp:nvSpPr>
      <dsp:spPr>
        <a:xfrm>
          <a:off x="718547" y="2708931"/>
          <a:ext cx="5748382" cy="330667"/>
        </a:xfrm>
        <a:prstGeom prst="roundRect">
          <a:avLst>
            <a:gd name="adj" fmla="val 10000"/>
          </a:avLst>
        </a:prstGeom>
        <a:gradFill rotWithShape="0">
          <a:gsLst>
            <a:gs pos="0">
              <a:schemeClr val="accent1">
                <a:shade val="80000"/>
                <a:hueOff val="-13348"/>
                <a:satOff val="-17621"/>
                <a:lumOff val="13141"/>
                <a:alphaOff val="0"/>
                <a:tint val="98000"/>
                <a:lumMod val="114000"/>
              </a:schemeClr>
            </a:gs>
            <a:gs pos="100000">
              <a:schemeClr val="accent1">
                <a:shade val="80000"/>
                <a:hueOff val="-13348"/>
                <a:satOff val="-17621"/>
                <a:lumOff val="13141"/>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n-US" sz="1400" b="0" i="0" kern="1200"/>
            <a:t>Ventricular Rate during AT/AF: </a:t>
          </a:r>
          <a:r>
            <a:rPr lang="en-US" sz="1400" b="0" i="0" u="sng" kern="1200"/>
            <a:t>&gt;</a:t>
          </a:r>
          <a:r>
            <a:rPr lang="en-US" sz="1400" b="0" i="0" kern="1200"/>
            <a:t> 90 bpm during AF </a:t>
          </a:r>
          <a:r>
            <a:rPr lang="en-US" sz="1400" b="0" i="0" u="sng" kern="1200"/>
            <a:t>&gt;</a:t>
          </a:r>
          <a:r>
            <a:rPr lang="en-US" sz="1400" b="0" i="0" kern="1200"/>
            <a:t>6 hours a day</a:t>
          </a:r>
          <a:endParaRPr lang="en-US" sz="1400" kern="1200"/>
        </a:p>
      </dsp:txBody>
      <dsp:txXfrm>
        <a:off x="728232" y="2718616"/>
        <a:ext cx="5729012" cy="311297"/>
      </dsp:txXfrm>
    </dsp:sp>
    <dsp:sp modelId="{EFF5A6F9-DEE3-4DB5-A6B0-21A146A3D408}">
      <dsp:nvSpPr>
        <dsp:cNvPr id="0" name=""/>
        <dsp:cNvSpPr/>
      </dsp:nvSpPr>
      <dsp:spPr>
        <a:xfrm>
          <a:off x="718547" y="3090471"/>
          <a:ext cx="5748382" cy="330667"/>
        </a:xfrm>
        <a:prstGeom prst="roundRect">
          <a:avLst>
            <a:gd name="adj" fmla="val 10000"/>
          </a:avLst>
        </a:prstGeom>
        <a:gradFill rotWithShape="0">
          <a:gsLst>
            <a:gs pos="0">
              <a:schemeClr val="accent1">
                <a:shade val="80000"/>
                <a:hueOff val="-17797"/>
                <a:satOff val="-23495"/>
                <a:lumOff val="17522"/>
                <a:alphaOff val="0"/>
                <a:tint val="98000"/>
                <a:lumMod val="114000"/>
              </a:schemeClr>
            </a:gs>
            <a:gs pos="100000">
              <a:schemeClr val="accent1">
                <a:shade val="80000"/>
                <a:hueOff val="-17797"/>
                <a:satOff val="-23495"/>
                <a:lumOff val="17522"/>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n-US" sz="1400" b="0" i="0" kern="1200"/>
            <a:t>% Ventricular Pacing: </a:t>
          </a:r>
          <a:r>
            <a:rPr lang="en-US" sz="1400" b="0" i="0" u="sng" kern="1200"/>
            <a:t>&lt;</a:t>
          </a:r>
          <a:r>
            <a:rPr lang="en-US" sz="1400" b="0" i="0" kern="1200"/>
            <a:t>90% (CRT device only)</a:t>
          </a:r>
          <a:endParaRPr lang="en-US" sz="1400" kern="1200"/>
        </a:p>
      </dsp:txBody>
      <dsp:txXfrm>
        <a:off x="728232" y="3100156"/>
        <a:ext cx="5729012" cy="311297"/>
      </dsp:txXfrm>
    </dsp:sp>
    <dsp:sp modelId="{9D76D226-7534-4606-9E42-5D7AD43699BC}">
      <dsp:nvSpPr>
        <dsp:cNvPr id="0" name=""/>
        <dsp:cNvSpPr/>
      </dsp:nvSpPr>
      <dsp:spPr>
        <a:xfrm>
          <a:off x="718547" y="3472010"/>
          <a:ext cx="5748382" cy="330667"/>
        </a:xfrm>
        <a:prstGeom prst="roundRect">
          <a:avLst>
            <a:gd name="adj" fmla="val 10000"/>
          </a:avLst>
        </a:prstGeom>
        <a:gradFill rotWithShape="0">
          <a:gsLst>
            <a:gs pos="0">
              <a:schemeClr val="accent1">
                <a:shade val="80000"/>
                <a:hueOff val="-22246"/>
                <a:satOff val="-29369"/>
                <a:lumOff val="21902"/>
                <a:alphaOff val="0"/>
                <a:tint val="98000"/>
                <a:lumMod val="114000"/>
              </a:schemeClr>
            </a:gs>
            <a:gs pos="100000">
              <a:schemeClr val="accent1">
                <a:shade val="80000"/>
                <a:hueOff val="-22246"/>
                <a:satOff val="-29369"/>
                <a:lumOff val="21902"/>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n-US" sz="1400" b="0" i="0" kern="1200"/>
            <a:t>Shocks: Delivered</a:t>
          </a:r>
          <a:endParaRPr lang="en-US" sz="1400" kern="1200"/>
        </a:p>
      </dsp:txBody>
      <dsp:txXfrm>
        <a:off x="728232" y="3481695"/>
        <a:ext cx="5729012" cy="311297"/>
      </dsp:txXfrm>
    </dsp:sp>
    <dsp:sp modelId="{DAB84A16-3E5D-40B2-923C-32141F933D01}">
      <dsp:nvSpPr>
        <dsp:cNvPr id="0" name=""/>
        <dsp:cNvSpPr/>
      </dsp:nvSpPr>
      <dsp:spPr>
        <a:xfrm>
          <a:off x="718547" y="3853550"/>
          <a:ext cx="5748382" cy="330667"/>
        </a:xfrm>
        <a:prstGeom prst="roundRect">
          <a:avLst>
            <a:gd name="adj" fmla="val 10000"/>
          </a:avLst>
        </a:prstGeom>
        <a:gradFill rotWithShape="0">
          <a:gsLst>
            <a:gs pos="0">
              <a:schemeClr val="accent1">
                <a:shade val="80000"/>
                <a:hueOff val="-26696"/>
                <a:satOff val="-35242"/>
                <a:lumOff val="26282"/>
                <a:alphaOff val="0"/>
                <a:tint val="98000"/>
                <a:lumMod val="114000"/>
              </a:schemeClr>
            </a:gs>
            <a:gs pos="100000">
              <a:schemeClr val="accent1">
                <a:shade val="80000"/>
                <a:hueOff val="-26696"/>
                <a:satOff val="-35242"/>
                <a:lumOff val="26282"/>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n-US" sz="1400" b="0" i="0" kern="1200"/>
            <a:t>Treated VT/VF: </a:t>
          </a:r>
          <a:r>
            <a:rPr lang="en-US" sz="1400" b="0" i="0" u="sng" kern="1200"/>
            <a:t>&gt;</a:t>
          </a:r>
          <a:r>
            <a:rPr lang="en-US" sz="1400" b="0" i="0" kern="1200"/>
            <a:t>5</a:t>
          </a:r>
          <a:endParaRPr lang="en-US" sz="1400" kern="1200"/>
        </a:p>
      </dsp:txBody>
      <dsp:txXfrm>
        <a:off x="728232" y="3863235"/>
        <a:ext cx="5729012" cy="311297"/>
      </dsp:txXfrm>
    </dsp:sp>
    <dsp:sp modelId="{4D36C31B-043E-4816-9152-AA5EC02543E5}">
      <dsp:nvSpPr>
        <dsp:cNvPr id="0" name=""/>
        <dsp:cNvSpPr/>
      </dsp:nvSpPr>
      <dsp:spPr>
        <a:xfrm>
          <a:off x="718547" y="4235090"/>
          <a:ext cx="5748382" cy="330667"/>
        </a:xfrm>
        <a:prstGeom prst="roundRect">
          <a:avLst>
            <a:gd name="adj" fmla="val 10000"/>
          </a:avLst>
        </a:prstGeom>
        <a:gradFill rotWithShape="0">
          <a:gsLst>
            <a:gs pos="0">
              <a:schemeClr val="accent1">
                <a:shade val="80000"/>
                <a:hueOff val="-31145"/>
                <a:satOff val="-41116"/>
                <a:lumOff val="30663"/>
                <a:alphaOff val="0"/>
                <a:tint val="98000"/>
                <a:lumMod val="114000"/>
              </a:schemeClr>
            </a:gs>
            <a:gs pos="100000">
              <a:schemeClr val="accent1">
                <a:shade val="80000"/>
                <a:hueOff val="-31145"/>
                <a:satOff val="-41116"/>
                <a:lumOff val="30663"/>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n-US" sz="1400" b="0" i="0" kern="1200"/>
            <a:t>Night Ventricular Rate: </a:t>
          </a:r>
          <a:r>
            <a:rPr lang="en-US" sz="1400" b="0" i="0" u="sng" kern="1200"/>
            <a:t>&gt;</a:t>
          </a:r>
          <a:r>
            <a:rPr lang="en-US" sz="1400" b="0" i="0" kern="1200"/>
            <a:t>85 bpm or </a:t>
          </a:r>
          <a:r>
            <a:rPr lang="en-US" sz="1400" b="0" i="0" u="sng" kern="1200"/>
            <a:t>&lt;</a:t>
          </a:r>
          <a:r>
            <a:rPr lang="en-US" sz="1400" b="0" i="0" kern="1200"/>
            <a:t>55 bpm</a:t>
          </a:r>
          <a:endParaRPr lang="en-US" sz="1400" kern="1200"/>
        </a:p>
      </dsp:txBody>
      <dsp:txXfrm>
        <a:off x="728232" y="4244775"/>
        <a:ext cx="5729012" cy="311297"/>
      </dsp:txXfrm>
    </dsp:sp>
    <dsp:sp modelId="{77816632-B84F-46B3-A233-D8E21006C384}">
      <dsp:nvSpPr>
        <dsp:cNvPr id="0" name=""/>
        <dsp:cNvSpPr/>
      </dsp:nvSpPr>
      <dsp:spPr>
        <a:xfrm>
          <a:off x="718547" y="4616629"/>
          <a:ext cx="5748382" cy="330667"/>
        </a:xfrm>
        <a:prstGeom prst="roundRect">
          <a:avLst>
            <a:gd name="adj" fmla="val 10000"/>
          </a:avLst>
        </a:prstGeom>
        <a:gradFill rotWithShape="0">
          <a:gsLst>
            <a:gs pos="0">
              <a:schemeClr val="accent1">
                <a:shade val="80000"/>
                <a:hueOff val="-35594"/>
                <a:satOff val="-46990"/>
                <a:lumOff val="35043"/>
                <a:alphaOff val="0"/>
                <a:tint val="98000"/>
                <a:lumMod val="114000"/>
              </a:schemeClr>
            </a:gs>
            <a:gs pos="100000">
              <a:schemeClr val="accent1">
                <a:shade val="80000"/>
                <a:hueOff val="-35594"/>
                <a:satOff val="-46990"/>
                <a:lumOff val="35043"/>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n-US" sz="1400" b="0" i="0" kern="1200"/>
            <a:t>Heart Rate Variability: </a:t>
          </a:r>
          <a:r>
            <a:rPr lang="en-US" sz="1400" b="0" i="0" u="sng" kern="1200"/>
            <a:t>&lt;</a:t>
          </a:r>
          <a:r>
            <a:rPr lang="en-US" sz="1400" b="0" i="0" kern="1200"/>
            <a:t>60 </a:t>
          </a:r>
          <a:r>
            <a:rPr lang="en-US" sz="1400" b="0" i="0" kern="1200" err="1"/>
            <a:t>ms</a:t>
          </a:r>
          <a:endParaRPr lang="en-US" sz="1400" kern="1200"/>
        </a:p>
      </dsp:txBody>
      <dsp:txXfrm>
        <a:off x="728232" y="4626314"/>
        <a:ext cx="5729012" cy="3112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BF872B-BD22-4157-95DF-D8C900D008A4}">
      <dsp:nvSpPr>
        <dsp:cNvPr id="0" name=""/>
        <dsp:cNvSpPr/>
      </dsp:nvSpPr>
      <dsp:spPr>
        <a:xfrm>
          <a:off x="0" y="3053492"/>
          <a:ext cx="2508121" cy="1002224"/>
        </a:xfrm>
        <a:prstGeom prst="rect">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8378" tIns="163576" rIns="178378" bIns="163576" numCol="1" spcCol="1270" anchor="ctr" anchorCtr="0">
          <a:noAutofit/>
        </a:bodyPr>
        <a:lstStyle/>
        <a:p>
          <a:pPr marL="0" lvl="0" indent="0" algn="ctr" defTabSz="1022350" rtl="0">
            <a:lnSpc>
              <a:spcPct val="90000"/>
            </a:lnSpc>
            <a:spcBef>
              <a:spcPct val="0"/>
            </a:spcBef>
            <a:spcAft>
              <a:spcPct val="35000"/>
            </a:spcAft>
            <a:buNone/>
          </a:pPr>
          <a:r>
            <a:rPr lang="en-US" sz="2300" kern="1200">
              <a:latin typeface="Century Gothic" panose="020B0502020202020204"/>
            </a:rPr>
            <a:t>Hospitalizations</a:t>
          </a:r>
          <a:r>
            <a:rPr lang="en-US" sz="2300" kern="1200"/>
            <a:t> for CHF</a:t>
          </a:r>
        </a:p>
      </dsp:txBody>
      <dsp:txXfrm>
        <a:off x="0" y="3053492"/>
        <a:ext cx="2508121" cy="1002224"/>
      </dsp:txXfrm>
    </dsp:sp>
    <dsp:sp modelId="{92EF5ABA-8378-463F-B1C3-3FBB8BDFAC5B}">
      <dsp:nvSpPr>
        <dsp:cNvPr id="0" name=""/>
        <dsp:cNvSpPr/>
      </dsp:nvSpPr>
      <dsp:spPr>
        <a:xfrm>
          <a:off x="2508121" y="3053492"/>
          <a:ext cx="7524365" cy="1002224"/>
        </a:xfrm>
        <a:prstGeom prst="rect">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630" tIns="165100" rIns="152630" bIns="165100" numCol="1" spcCol="1270" anchor="ctr" anchorCtr="0">
          <a:noAutofit/>
        </a:bodyPr>
        <a:lstStyle/>
        <a:p>
          <a:pPr marL="0" lvl="0" indent="0" algn="l" defTabSz="577850" rtl="0">
            <a:lnSpc>
              <a:spcPct val="90000"/>
            </a:lnSpc>
            <a:spcBef>
              <a:spcPct val="0"/>
            </a:spcBef>
            <a:spcAft>
              <a:spcPct val="35000"/>
            </a:spcAft>
            <a:buNone/>
          </a:pPr>
          <a:r>
            <a:rPr lang="en-US" sz="1300" kern="1200">
              <a:latin typeface="Century Gothic" panose="020B0502020202020204"/>
            </a:rPr>
            <a:t>* </a:t>
          </a:r>
          <a:r>
            <a:rPr lang="en-US" sz="1300" kern="1200"/>
            <a:t>16 total patients out of </a:t>
          </a:r>
          <a:r>
            <a:rPr lang="en-US" sz="1300" kern="1200">
              <a:latin typeface="Century Gothic" panose="020B0502020202020204"/>
            </a:rPr>
            <a:t>the group</a:t>
          </a:r>
          <a:r>
            <a:rPr lang="en-US" sz="1300" kern="1200"/>
            <a:t> </a:t>
          </a:r>
          <a:r>
            <a:rPr lang="en-US" sz="1300" kern="1200">
              <a:latin typeface="Century Gothic" panose="020B0502020202020204"/>
            </a:rPr>
            <a:t>were </a:t>
          </a:r>
          <a:r>
            <a:rPr lang="en-US" sz="1300" kern="1200"/>
            <a:t>admitted for CHF</a:t>
          </a:r>
        </a:p>
        <a:p>
          <a:pPr marL="0" lvl="0" indent="0" algn="l" defTabSz="577850" rtl="0">
            <a:lnSpc>
              <a:spcPct val="90000"/>
            </a:lnSpc>
            <a:spcBef>
              <a:spcPct val="0"/>
            </a:spcBef>
            <a:spcAft>
              <a:spcPct val="35000"/>
            </a:spcAft>
            <a:buNone/>
          </a:pPr>
          <a:r>
            <a:rPr lang="en-US" sz="1300" kern="1200">
              <a:latin typeface="Century Gothic" panose="020B0502020202020204"/>
            </a:rPr>
            <a:t>* 26 total CHF hospitalizations (Range</a:t>
          </a:r>
          <a:r>
            <a:rPr lang="en-US" sz="1300" kern="1200"/>
            <a:t> of </a:t>
          </a:r>
          <a:r>
            <a:rPr lang="en-US" sz="1300" kern="1200">
              <a:latin typeface="Century Gothic" panose="020B0502020202020204"/>
            </a:rPr>
            <a:t>1 to 5 across those</a:t>
          </a:r>
          <a:r>
            <a:rPr lang="en-US" sz="1300" kern="1200"/>
            <a:t> </a:t>
          </a:r>
          <a:r>
            <a:rPr lang="en-US" sz="1300" kern="1200">
              <a:latin typeface="Century Gothic" panose="020B0502020202020204"/>
            </a:rPr>
            <a:t>16 patients)</a:t>
          </a:r>
          <a:endParaRPr lang="en-US" sz="1300" kern="1200"/>
        </a:p>
        <a:p>
          <a:pPr marL="0" lvl="0" indent="0" algn="l" defTabSz="577850" rtl="0">
            <a:lnSpc>
              <a:spcPct val="90000"/>
            </a:lnSpc>
            <a:spcBef>
              <a:spcPct val="0"/>
            </a:spcBef>
            <a:spcAft>
              <a:spcPct val="35000"/>
            </a:spcAft>
            <a:buNone/>
          </a:pPr>
          <a:r>
            <a:rPr lang="en-US" sz="1300" kern="1200">
              <a:latin typeface="Century Gothic" panose="020B0502020202020204"/>
            </a:rPr>
            <a:t> * 9.7%</a:t>
          </a:r>
          <a:r>
            <a:rPr lang="en-US" sz="1300" kern="1200"/>
            <a:t> of all “high HF risk” patients were </a:t>
          </a:r>
          <a:r>
            <a:rPr lang="en-US" sz="1300" kern="1200">
              <a:latin typeface="Century Gothic" panose="020B0502020202020204"/>
            </a:rPr>
            <a:t>subsequently </a:t>
          </a:r>
          <a:r>
            <a:rPr lang="en-US" sz="1300" kern="1200"/>
            <a:t>admitted for CHF</a:t>
          </a:r>
        </a:p>
      </dsp:txBody>
      <dsp:txXfrm>
        <a:off x="2508121" y="3053492"/>
        <a:ext cx="7524365" cy="1002224"/>
      </dsp:txXfrm>
    </dsp:sp>
    <dsp:sp modelId="{C36AF331-E6F2-4EC9-B079-446574CE4252}">
      <dsp:nvSpPr>
        <dsp:cNvPr id="0" name=""/>
        <dsp:cNvSpPr/>
      </dsp:nvSpPr>
      <dsp:spPr>
        <a:xfrm rot="10800000">
          <a:off x="0" y="1527104"/>
          <a:ext cx="2508121" cy="1541421"/>
        </a:xfrm>
        <a:prstGeom prst="upArrowCallout">
          <a:avLst>
            <a:gd name="adj1" fmla="val 5000"/>
            <a:gd name="adj2" fmla="val 10000"/>
            <a:gd name="adj3" fmla="val 15000"/>
            <a:gd name="adj4" fmla="val 64977"/>
          </a:avLst>
        </a:prstGeom>
        <a:solidFill>
          <a:schemeClr val="accent2">
            <a:hueOff val="677407"/>
            <a:satOff val="-3316"/>
            <a:lumOff val="1862"/>
            <a:alphaOff val="0"/>
          </a:schemeClr>
        </a:solidFill>
        <a:ln w="19050" cap="rnd" cmpd="sng" algn="ctr">
          <a:solidFill>
            <a:schemeClr val="accent2">
              <a:hueOff val="677407"/>
              <a:satOff val="-3316"/>
              <a:lumOff val="186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8378" tIns="163576" rIns="178378" bIns="163576" numCol="1" spcCol="1270" anchor="ctr" anchorCtr="0">
          <a:noAutofit/>
        </a:bodyPr>
        <a:lstStyle/>
        <a:p>
          <a:pPr marL="0" lvl="0" indent="0" algn="ctr" defTabSz="1022350" rtl="0">
            <a:lnSpc>
              <a:spcPct val="90000"/>
            </a:lnSpc>
            <a:spcBef>
              <a:spcPct val="0"/>
            </a:spcBef>
            <a:spcAft>
              <a:spcPct val="35000"/>
            </a:spcAft>
            <a:buNone/>
          </a:pPr>
          <a:r>
            <a:rPr lang="en-US" sz="2300" kern="1200">
              <a:latin typeface="Century Gothic" panose="020B0502020202020204"/>
            </a:rPr>
            <a:t>Total hospitalizations</a:t>
          </a:r>
        </a:p>
      </dsp:txBody>
      <dsp:txXfrm rot="-10800000">
        <a:off x="0" y="1527104"/>
        <a:ext cx="2508121" cy="1001923"/>
      </dsp:txXfrm>
    </dsp:sp>
    <dsp:sp modelId="{3DEFB998-8A30-40EA-A5D3-DAB05A6AEBAC}">
      <dsp:nvSpPr>
        <dsp:cNvPr id="0" name=""/>
        <dsp:cNvSpPr/>
      </dsp:nvSpPr>
      <dsp:spPr>
        <a:xfrm>
          <a:off x="2508121" y="1527104"/>
          <a:ext cx="7524365" cy="1001923"/>
        </a:xfrm>
        <a:prstGeom prst="rect">
          <a:avLst/>
        </a:prstGeom>
        <a:solidFill>
          <a:schemeClr val="accent2">
            <a:tint val="40000"/>
            <a:alpha val="90000"/>
            <a:hueOff val="814885"/>
            <a:satOff val="-2356"/>
            <a:lumOff val="-50"/>
            <a:alphaOff val="0"/>
          </a:schemeClr>
        </a:solidFill>
        <a:ln w="19050" cap="rnd" cmpd="sng" algn="ctr">
          <a:solidFill>
            <a:schemeClr val="accent2">
              <a:tint val="40000"/>
              <a:alpha val="90000"/>
              <a:hueOff val="814885"/>
              <a:satOff val="-2356"/>
              <a:lumOff val="-5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630" tIns="165100" rIns="152630" bIns="165100" numCol="1" spcCol="1270" anchor="ctr" anchorCtr="0">
          <a:noAutofit/>
        </a:bodyPr>
        <a:lstStyle/>
        <a:p>
          <a:pPr marL="0" lvl="0" indent="0" algn="l" defTabSz="577850">
            <a:lnSpc>
              <a:spcPct val="90000"/>
            </a:lnSpc>
            <a:spcBef>
              <a:spcPct val="0"/>
            </a:spcBef>
            <a:spcAft>
              <a:spcPct val="35000"/>
            </a:spcAft>
            <a:buNone/>
          </a:pPr>
          <a:r>
            <a:rPr lang="en-US" sz="1300" kern="1200"/>
            <a:t>85 total hospitalizations during/near “high-risk” alert across all patients tracked (including any diagnosis type)</a:t>
          </a:r>
        </a:p>
      </dsp:txBody>
      <dsp:txXfrm>
        <a:off x="2508121" y="1527104"/>
        <a:ext cx="7524365" cy="1001923"/>
      </dsp:txXfrm>
    </dsp:sp>
    <dsp:sp modelId="{54113FE7-8E8A-4E50-A6BB-1360ED56025B}">
      <dsp:nvSpPr>
        <dsp:cNvPr id="0" name=""/>
        <dsp:cNvSpPr/>
      </dsp:nvSpPr>
      <dsp:spPr>
        <a:xfrm rot="10800000">
          <a:off x="0" y="717"/>
          <a:ext cx="2508121" cy="1541421"/>
        </a:xfrm>
        <a:prstGeom prst="upArrowCallout">
          <a:avLst>
            <a:gd name="adj1" fmla="val 5000"/>
            <a:gd name="adj2" fmla="val 10000"/>
            <a:gd name="adj3" fmla="val 15000"/>
            <a:gd name="adj4" fmla="val 64977"/>
          </a:avLst>
        </a:prstGeom>
        <a:solidFill>
          <a:schemeClr val="accent2">
            <a:hueOff val="1354814"/>
            <a:satOff val="-6632"/>
            <a:lumOff val="3725"/>
            <a:alphaOff val="0"/>
          </a:schemeClr>
        </a:solidFill>
        <a:ln w="19050" cap="rnd" cmpd="sng" algn="ctr">
          <a:solidFill>
            <a:schemeClr val="accent2">
              <a:hueOff val="1354814"/>
              <a:satOff val="-6632"/>
              <a:lumOff val="372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8378" tIns="163576" rIns="178378" bIns="163576" numCol="1" spcCol="1270" anchor="ctr" anchorCtr="0">
          <a:noAutofit/>
        </a:bodyPr>
        <a:lstStyle/>
        <a:p>
          <a:pPr marL="0" lvl="0" indent="0" algn="ctr" defTabSz="1022350" rtl="0">
            <a:lnSpc>
              <a:spcPct val="90000"/>
            </a:lnSpc>
            <a:spcBef>
              <a:spcPct val="0"/>
            </a:spcBef>
            <a:spcAft>
              <a:spcPct val="35000"/>
            </a:spcAft>
            <a:buNone/>
          </a:pPr>
          <a:r>
            <a:rPr lang="en-US" sz="2300" kern="1200">
              <a:latin typeface="Century Gothic" panose="020B0502020202020204"/>
            </a:rPr>
            <a:t>Total Patients</a:t>
          </a:r>
        </a:p>
      </dsp:txBody>
      <dsp:txXfrm rot="-10800000">
        <a:off x="0" y="717"/>
        <a:ext cx="2508121" cy="1001923"/>
      </dsp:txXfrm>
    </dsp:sp>
    <dsp:sp modelId="{52D25E21-B5C9-45E1-87B6-ED4A9363FBE6}">
      <dsp:nvSpPr>
        <dsp:cNvPr id="0" name=""/>
        <dsp:cNvSpPr/>
      </dsp:nvSpPr>
      <dsp:spPr>
        <a:xfrm>
          <a:off x="2508121" y="717"/>
          <a:ext cx="7524365" cy="1001923"/>
        </a:xfrm>
        <a:prstGeom prst="rect">
          <a:avLst/>
        </a:prstGeom>
        <a:solidFill>
          <a:schemeClr val="accent2">
            <a:tint val="40000"/>
            <a:alpha val="90000"/>
            <a:hueOff val="1629769"/>
            <a:satOff val="-4713"/>
            <a:lumOff val="-100"/>
            <a:alphaOff val="0"/>
          </a:schemeClr>
        </a:solidFill>
        <a:ln w="19050" cap="rnd" cmpd="sng" algn="ctr">
          <a:solidFill>
            <a:schemeClr val="accent2">
              <a:tint val="40000"/>
              <a:alpha val="90000"/>
              <a:hueOff val="1629769"/>
              <a:satOff val="-4713"/>
              <a:lumOff val="-10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630" tIns="165100" rIns="152630" bIns="165100" numCol="1" spcCol="1270" anchor="ctr" anchorCtr="0">
          <a:noAutofit/>
        </a:bodyPr>
        <a:lstStyle/>
        <a:p>
          <a:pPr marL="0" lvl="0" indent="0" algn="l" defTabSz="577850">
            <a:lnSpc>
              <a:spcPct val="90000"/>
            </a:lnSpc>
            <a:spcBef>
              <a:spcPct val="0"/>
            </a:spcBef>
            <a:spcAft>
              <a:spcPct val="35000"/>
            </a:spcAft>
            <a:buNone/>
          </a:pPr>
          <a:r>
            <a:rPr lang="en-US" sz="1300" kern="1200">
              <a:latin typeface="Century Gothic" panose="020B0502020202020204"/>
            </a:rPr>
            <a:t>164</a:t>
          </a:r>
          <a:r>
            <a:rPr lang="en-US" sz="1300" kern="1200"/>
            <a:t> total patients alerted for "High HF risk" and tracked</a:t>
          </a:r>
        </a:p>
        <a:p>
          <a:pPr marL="0" lvl="0" indent="0" algn="l" defTabSz="577850">
            <a:lnSpc>
              <a:spcPct val="90000"/>
            </a:lnSpc>
            <a:spcBef>
              <a:spcPct val="0"/>
            </a:spcBef>
            <a:spcAft>
              <a:spcPct val="35000"/>
            </a:spcAft>
            <a:buNone/>
          </a:pPr>
          <a:r>
            <a:rPr lang="en-US" sz="1300" kern="1200">
              <a:latin typeface="Century Gothic" panose="020B0502020202020204"/>
            </a:rPr>
            <a:t>6/1/24-1/31/25</a:t>
          </a:r>
        </a:p>
      </dsp:txBody>
      <dsp:txXfrm>
        <a:off x="2508121" y="717"/>
        <a:ext cx="7524365" cy="1001923"/>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AAD347D-5ACD-4C99-B74B-A9C85AD731AF}" type="datetimeFigureOut">
              <a:rPr lang="en-US" dirty="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extLst>
      <p:ext uri="{BB962C8B-B14F-4D97-AF65-F5344CB8AC3E}">
        <p14:creationId xmlns:p14="http://schemas.microsoft.com/office/powerpoint/2010/main" val="1033473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a:p>
        </p:txBody>
      </p:sp>
    </p:spTree>
    <p:extLst>
      <p:ext uri="{BB962C8B-B14F-4D97-AF65-F5344CB8AC3E}">
        <p14:creationId xmlns:p14="http://schemas.microsoft.com/office/powerpoint/2010/main" val="3261355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extLst>
      <p:ext uri="{BB962C8B-B14F-4D97-AF65-F5344CB8AC3E}">
        <p14:creationId xmlns:p14="http://schemas.microsoft.com/office/powerpoint/2010/main" val="2966469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a:t>”</a:t>
            </a:r>
          </a:p>
        </p:txBody>
      </p:sp>
    </p:spTree>
    <p:extLst>
      <p:ext uri="{BB962C8B-B14F-4D97-AF65-F5344CB8AC3E}">
        <p14:creationId xmlns:p14="http://schemas.microsoft.com/office/powerpoint/2010/main" val="10696972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extLst>
      <p:ext uri="{BB962C8B-B14F-4D97-AF65-F5344CB8AC3E}">
        <p14:creationId xmlns:p14="http://schemas.microsoft.com/office/powerpoint/2010/main" val="30435529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4/22/2025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extLst>
      <p:ext uri="{BB962C8B-B14F-4D97-AF65-F5344CB8AC3E}">
        <p14:creationId xmlns:p14="http://schemas.microsoft.com/office/powerpoint/2010/main" val="32012529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4/22/2025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extLst>
      <p:ext uri="{BB962C8B-B14F-4D97-AF65-F5344CB8AC3E}">
        <p14:creationId xmlns:p14="http://schemas.microsoft.com/office/powerpoint/2010/main" val="36922199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09A250-FF31-4206-8172-F9D3106AACB1}" type="datetimeFigureOut">
              <a:rPr lang="en-US" dirty="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extLst>
      <p:ext uri="{BB962C8B-B14F-4D97-AF65-F5344CB8AC3E}">
        <p14:creationId xmlns:p14="http://schemas.microsoft.com/office/powerpoint/2010/main" val="9403650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09A250-FF31-4206-8172-F9D3106AACB1}" type="datetimeFigureOut">
              <a:rPr lang="en-US" dirty="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extLst>
      <p:ext uri="{BB962C8B-B14F-4D97-AF65-F5344CB8AC3E}">
        <p14:creationId xmlns:p14="http://schemas.microsoft.com/office/powerpoint/2010/main" val="187280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p>
            <a:fld id="{4509A250-FF31-4206-8172-F9D3106AACB1}" type="datetimeFigureOut">
              <a:rPr lang="en-US" dirty="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extLst>
      <p:ext uri="{BB962C8B-B14F-4D97-AF65-F5344CB8AC3E}">
        <p14:creationId xmlns:p14="http://schemas.microsoft.com/office/powerpoint/2010/main" val="1631643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a:p>
        </p:txBody>
      </p:sp>
    </p:spTree>
    <p:extLst>
      <p:ext uri="{BB962C8B-B14F-4D97-AF65-F5344CB8AC3E}">
        <p14:creationId xmlns:p14="http://schemas.microsoft.com/office/powerpoint/2010/main" val="228801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96027F-7875-4030-9381-8BD8C4F21935}" type="datetimeFigureOut">
              <a:rPr lang="en-US" dirty="0"/>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a:p>
        </p:txBody>
      </p:sp>
    </p:spTree>
    <p:extLst>
      <p:ext uri="{BB962C8B-B14F-4D97-AF65-F5344CB8AC3E}">
        <p14:creationId xmlns:p14="http://schemas.microsoft.com/office/powerpoint/2010/main" val="789541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96027F-7875-4030-9381-8BD8C4F21935}" type="datetimeFigureOut">
              <a:rPr lang="en-US" dirty="0"/>
              <a:t>4/22/2025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a:p>
        </p:txBody>
      </p:sp>
    </p:spTree>
    <p:extLst>
      <p:ext uri="{BB962C8B-B14F-4D97-AF65-F5344CB8AC3E}">
        <p14:creationId xmlns:p14="http://schemas.microsoft.com/office/powerpoint/2010/main" val="1678212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Date Placeholder 2"/>
          <p:cNvSpPr>
            <a:spLocks noGrp="1"/>
          </p:cNvSpPr>
          <p:nvPr>
            <p:ph type="dt" sz="half" idx="10"/>
          </p:nvPr>
        </p:nvSpPr>
        <p:spPr/>
        <p:txBody>
          <a:bodyPr/>
          <a:lstStyle/>
          <a:p>
            <a:fld id="{4509A250-FF31-4206-8172-F9D3106AACB1}" type="datetimeFigureOut">
              <a:rPr lang="en-US" dirty="0"/>
              <a:t>4/22/2025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a:p>
        </p:txBody>
      </p:sp>
    </p:spTree>
    <p:extLst>
      <p:ext uri="{BB962C8B-B14F-4D97-AF65-F5344CB8AC3E}">
        <p14:creationId xmlns:p14="http://schemas.microsoft.com/office/powerpoint/2010/main" val="2833595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4/22/2025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a:p>
        </p:txBody>
      </p:sp>
    </p:spTree>
    <p:extLst>
      <p:ext uri="{BB962C8B-B14F-4D97-AF65-F5344CB8AC3E}">
        <p14:creationId xmlns:p14="http://schemas.microsoft.com/office/powerpoint/2010/main" val="3319026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4/22/2025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a:p>
        </p:txBody>
      </p:sp>
    </p:spTree>
    <p:extLst>
      <p:ext uri="{BB962C8B-B14F-4D97-AF65-F5344CB8AC3E}">
        <p14:creationId xmlns:p14="http://schemas.microsoft.com/office/powerpoint/2010/main" val="1681793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a:p>
        </p:txBody>
      </p:sp>
    </p:spTree>
    <p:extLst>
      <p:ext uri="{BB962C8B-B14F-4D97-AF65-F5344CB8AC3E}">
        <p14:creationId xmlns:p14="http://schemas.microsoft.com/office/powerpoint/2010/main" val="2162095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4/22/2025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a:p>
        </p:txBody>
      </p:sp>
    </p:spTree>
    <p:extLst>
      <p:ext uri="{BB962C8B-B14F-4D97-AF65-F5344CB8AC3E}">
        <p14:creationId xmlns:p14="http://schemas.microsoft.com/office/powerpoint/2010/main" val="3766279339"/>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parkviewhealth-my.sharepoint.com/:x:/g/personal/paula_iverson_parkview_com/EWYrDyR5v7hEnTi2k6waPMgBn2XUw6JKnCVeKKLH0tAFzg?e=S1eRcU"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a:t>ADC Heart Failure Program</a:t>
            </a:r>
          </a:p>
        </p:txBody>
      </p:sp>
      <p:sp>
        <p:nvSpPr>
          <p:cNvPr id="3" name="Subtitle 2"/>
          <p:cNvSpPr>
            <a:spLocks noGrp="1"/>
          </p:cNvSpPr>
          <p:nvPr>
            <p:ph type="subTitle" idx="1"/>
          </p:nvPr>
        </p:nvSpPr>
        <p:spPr/>
        <p:txBody>
          <a:bodyPr/>
          <a:lstStyle/>
          <a:p>
            <a:pPr algn="ctr"/>
            <a:r>
              <a:rPr lang="en-US" dirty="0"/>
              <a:t>review of aDC hf Data, process, and outcomes</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D1290-D3C4-BB9F-C843-FFF5DEB316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563F86-153B-A3EF-D980-FBDA7BDAB8ED}"/>
              </a:ext>
            </a:extLst>
          </p:cNvPr>
          <p:cNvSpPr>
            <a:spLocks noGrp="1"/>
          </p:cNvSpPr>
          <p:nvPr>
            <p:ph type="title"/>
          </p:nvPr>
        </p:nvSpPr>
        <p:spPr>
          <a:xfrm>
            <a:off x="646111" y="452718"/>
            <a:ext cx="9404723" cy="919267"/>
          </a:xfrm>
        </p:spPr>
        <p:txBody>
          <a:bodyPr/>
          <a:lstStyle/>
          <a:p>
            <a:pPr algn="ctr"/>
            <a:r>
              <a:rPr lang="en-US" sz="4000">
                <a:solidFill>
                  <a:schemeClr val="tx1"/>
                </a:solidFill>
                <a:latin typeface="Aptos Display"/>
              </a:rPr>
              <a:t>FINANCIALS</a:t>
            </a:r>
            <a:endParaRPr lang="en-US" sz="4000">
              <a:solidFill>
                <a:schemeClr val="tx1"/>
              </a:solidFill>
            </a:endParaRPr>
          </a:p>
        </p:txBody>
      </p:sp>
      <p:sp>
        <p:nvSpPr>
          <p:cNvPr id="5" name="Content Placeholder 4">
            <a:extLst>
              <a:ext uri="{FF2B5EF4-FFF2-40B4-BE49-F238E27FC236}">
                <a16:creationId xmlns:a16="http://schemas.microsoft.com/office/drawing/2014/main" id="{5B8044D0-88DE-6335-DE0A-1EF2F0FFEC8D}"/>
              </a:ext>
            </a:extLst>
          </p:cNvPr>
          <p:cNvSpPr>
            <a:spLocks noGrp="1"/>
          </p:cNvSpPr>
          <p:nvPr>
            <p:ph idx="1"/>
          </p:nvPr>
        </p:nvSpPr>
        <p:spPr>
          <a:xfrm>
            <a:off x="1103312" y="1611761"/>
            <a:ext cx="8946541" cy="4636638"/>
          </a:xfrm>
        </p:spPr>
        <p:txBody>
          <a:bodyPr vert="horz" lIns="91440" tIns="45720" rIns="91440" bIns="45720" rtlCol="0" anchor="t">
            <a:normAutofit/>
          </a:bodyPr>
          <a:lstStyle/>
          <a:p>
            <a:r>
              <a:rPr lang="en-US" sz="1600" dirty="0">
                <a:latin typeface="Arial"/>
                <a:cs typeface="Arial"/>
              </a:rPr>
              <a:t>•</a:t>
            </a:r>
            <a:r>
              <a:rPr lang="en-US" sz="1600" dirty="0">
                <a:latin typeface="Aptos"/>
              </a:rPr>
              <a:t>$60/ANNUAL PT COST FOR MURJ</a:t>
            </a:r>
            <a:endParaRPr lang="en-US" dirty="0"/>
          </a:p>
          <a:p>
            <a:pPr>
              <a:buClr>
                <a:srgbClr val="8AD0D6"/>
              </a:buClr>
            </a:pPr>
            <a:r>
              <a:rPr lang="en-US" sz="1600" dirty="0">
                <a:latin typeface="Arial"/>
                <a:cs typeface="Arial"/>
              </a:rPr>
              <a:t>•</a:t>
            </a:r>
            <a:r>
              <a:rPr lang="en-US" sz="1600" dirty="0">
                <a:latin typeface="Aptos"/>
              </a:rPr>
              <a:t>$22.22/PER BILLING INTERVAL MEDICARE REIMBURSMENT </a:t>
            </a:r>
            <a:endParaRPr lang="en-US" dirty="0"/>
          </a:p>
          <a:p>
            <a:pPr>
              <a:buClr>
                <a:srgbClr val="8AD0D6"/>
              </a:buClr>
            </a:pPr>
            <a:r>
              <a:rPr lang="en-US" sz="1600" dirty="0">
                <a:latin typeface="Arial"/>
                <a:cs typeface="Arial"/>
              </a:rPr>
              <a:t>•</a:t>
            </a:r>
            <a:r>
              <a:rPr lang="en-US" sz="1600" dirty="0">
                <a:latin typeface="Aptos"/>
              </a:rPr>
              <a:t>CURRENT TOTAL PT ON HF PLATFORM- 236 </a:t>
            </a:r>
            <a:endParaRPr lang="en-US" dirty="0"/>
          </a:p>
          <a:p>
            <a:pPr>
              <a:buClr>
                <a:srgbClr val="8AD0D6"/>
              </a:buClr>
            </a:pPr>
            <a:r>
              <a:rPr lang="en-US" sz="1600" dirty="0">
                <a:latin typeface="Arial"/>
                <a:cs typeface="Arial"/>
              </a:rPr>
              <a:t>•</a:t>
            </a:r>
            <a:r>
              <a:rPr lang="en-US" sz="1600" dirty="0">
                <a:latin typeface="Aptos"/>
              </a:rPr>
              <a:t>Q 31 DAY INTERVALS= 11 BILLING NTERVALS IN 12 MONTH CYCLE</a:t>
            </a:r>
            <a:endParaRPr lang="en-US" dirty="0"/>
          </a:p>
          <a:p>
            <a:pPr>
              <a:buClr>
                <a:srgbClr val="8AD0D6"/>
              </a:buClr>
            </a:pPr>
            <a:r>
              <a:rPr lang="en-US" sz="1600" dirty="0">
                <a:latin typeface="Arial"/>
                <a:cs typeface="Arial"/>
              </a:rPr>
              <a:t>•</a:t>
            </a:r>
            <a:r>
              <a:rPr lang="en-US" sz="1600" dirty="0">
                <a:latin typeface="Aptos"/>
              </a:rPr>
              <a:t>236 PTS X11 INTERVALS = 2596 BILLING OPPORTUNITIES= $ 57,683.12 (+REVENUE)</a:t>
            </a:r>
            <a:endParaRPr lang="en-US" dirty="0"/>
          </a:p>
          <a:p>
            <a:pPr>
              <a:buClr>
                <a:srgbClr val="8AD0D6"/>
              </a:buClr>
            </a:pPr>
            <a:r>
              <a:rPr lang="en-US" sz="1600" dirty="0">
                <a:latin typeface="Aptos"/>
                <a:cs typeface="Arial"/>
              </a:rPr>
              <a:t>$57,683.12-$23,640 2025 MURJ COST= $34,043.12 - NURSING COST ?</a:t>
            </a:r>
          </a:p>
          <a:p>
            <a:pPr marL="0" indent="0">
              <a:buClr>
                <a:srgbClr val="8AD0D6"/>
              </a:buClr>
              <a:buNone/>
            </a:pPr>
            <a:r>
              <a:rPr lang="en-US" sz="1600" dirty="0">
                <a:latin typeface="Aptos"/>
                <a:cs typeface="Arial"/>
              </a:rPr>
              <a:t>                               2026 FINANCIAL PROJECTION</a:t>
            </a:r>
          </a:p>
          <a:p>
            <a:pPr>
              <a:buClr>
                <a:srgbClr val="8AD0D6"/>
              </a:buClr>
            </a:pPr>
            <a:r>
              <a:rPr lang="en-US" sz="1600" dirty="0">
                <a:latin typeface="Arial"/>
                <a:cs typeface="Arial"/>
              </a:rPr>
              <a:t>•</a:t>
            </a:r>
            <a:r>
              <a:rPr lang="en-US" sz="1600" dirty="0">
                <a:latin typeface="Aptos"/>
              </a:rPr>
              <a:t>236 PTS X$60= $14,160 (ANNUAL MURJ PLATFORM COST)</a:t>
            </a:r>
            <a:endParaRPr lang="en-US" dirty="0"/>
          </a:p>
          <a:p>
            <a:pPr>
              <a:buClr>
                <a:srgbClr val="8AD0D6"/>
              </a:buClr>
            </a:pPr>
            <a:r>
              <a:rPr lang="en-US" sz="1600" dirty="0">
                <a:latin typeface="Arial"/>
                <a:cs typeface="Arial"/>
              </a:rPr>
              <a:t>• </a:t>
            </a:r>
            <a:r>
              <a:rPr lang="en-US" sz="1600" dirty="0">
                <a:latin typeface="Aptos"/>
                <a:cs typeface="Arial"/>
              </a:rPr>
              <a:t>236 PTS X11 INTERVALS = 2596 BILLING OPPORTUNITIES= $ 57,683.12 </a:t>
            </a:r>
            <a:endParaRPr lang="en-US" sz="1600" dirty="0">
              <a:latin typeface="Aptos"/>
            </a:endParaRPr>
          </a:p>
          <a:p>
            <a:pPr>
              <a:buClr>
                <a:srgbClr val="8AD0D6"/>
              </a:buClr>
            </a:pPr>
            <a:r>
              <a:rPr lang="en-US" sz="1600" dirty="0">
                <a:latin typeface="Arial"/>
                <a:cs typeface="Arial"/>
              </a:rPr>
              <a:t>• $57,683.12- $14,160= $43,523.12 = + REVENUE- NURSING COST?</a:t>
            </a:r>
            <a:endParaRPr lang="en-US" sz="1600" dirty="0">
              <a:latin typeface="Aptos"/>
            </a:endParaRPr>
          </a:p>
          <a:p>
            <a:pPr marL="0" indent="0" algn="ctr">
              <a:buClr>
                <a:srgbClr val="8AD0D6"/>
              </a:buClr>
              <a:buNone/>
            </a:pPr>
            <a:r>
              <a:rPr lang="en-US" i="1" dirty="0"/>
              <a:t>SELF SUPPORTING</a:t>
            </a:r>
          </a:p>
        </p:txBody>
      </p:sp>
    </p:spTree>
    <p:extLst>
      <p:ext uri="{BB962C8B-B14F-4D97-AF65-F5344CB8AC3E}">
        <p14:creationId xmlns:p14="http://schemas.microsoft.com/office/powerpoint/2010/main" val="2998587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805FF-F23D-ABC9-E543-50C366D1D43C}"/>
              </a:ext>
            </a:extLst>
          </p:cNvPr>
          <p:cNvSpPr>
            <a:spLocks noGrp="1"/>
          </p:cNvSpPr>
          <p:nvPr>
            <p:ph type="title"/>
          </p:nvPr>
        </p:nvSpPr>
        <p:spPr/>
        <p:txBody>
          <a:bodyPr/>
          <a:lstStyle/>
          <a:p>
            <a:r>
              <a:rPr lang="en-US"/>
              <a:t>CURRENT WORKFLOW FOLLOWED FOR INITIATION AND MANAGMENT</a:t>
            </a:r>
            <a:br>
              <a:rPr lang="en-US"/>
            </a:br>
            <a:endParaRPr lang="en-US"/>
          </a:p>
        </p:txBody>
      </p:sp>
      <p:sp>
        <p:nvSpPr>
          <p:cNvPr id="3" name="Content Placeholder 2">
            <a:extLst>
              <a:ext uri="{FF2B5EF4-FFF2-40B4-BE49-F238E27FC236}">
                <a16:creationId xmlns:a16="http://schemas.microsoft.com/office/drawing/2014/main" id="{4CB71CE8-0AB3-9CA1-ED59-04B4C9A24926}"/>
              </a:ext>
            </a:extLst>
          </p:cNvPr>
          <p:cNvSpPr>
            <a:spLocks noGrp="1"/>
          </p:cNvSpPr>
          <p:nvPr>
            <p:ph idx="1"/>
          </p:nvPr>
        </p:nvSpPr>
        <p:spPr/>
        <p:txBody>
          <a:bodyPr vert="horz" lIns="91440" tIns="45720" rIns="91440" bIns="45720" rtlCol="0" anchor="t">
            <a:normAutofit/>
          </a:bodyPr>
          <a:lstStyle/>
          <a:p>
            <a:r>
              <a:rPr lang="en-US">
                <a:hlinkClick r:id="" action="ppaction://noaction"/>
              </a:rPr>
              <a:t>HEART FAILURE MANAGEMENT</a:t>
            </a:r>
          </a:p>
          <a:p>
            <a:pPr>
              <a:buClr>
                <a:srgbClr val="8AD0D6"/>
              </a:buClr>
            </a:pPr>
            <a:endParaRPr lang="en-US"/>
          </a:p>
          <a:p>
            <a:pPr>
              <a:buClr>
                <a:srgbClr val="8AD0D6"/>
              </a:buClr>
            </a:pPr>
            <a:r>
              <a:rPr lang="en-US">
                <a:hlinkClick r:id="" action="ppaction://noaction"/>
              </a:rPr>
              <a:t>INITIATING AND MANAGING HF INTERVAL</a:t>
            </a:r>
            <a:endParaRPr lang="en-US"/>
          </a:p>
        </p:txBody>
      </p:sp>
    </p:spTree>
    <p:extLst>
      <p:ext uri="{BB962C8B-B14F-4D97-AF65-F5344CB8AC3E}">
        <p14:creationId xmlns:p14="http://schemas.microsoft.com/office/powerpoint/2010/main" val="941725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363AD7-ADC1-3098-A7D6-DE2BF36EF3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94C028-C742-D99F-C540-BE12B93308AE}"/>
              </a:ext>
            </a:extLst>
          </p:cNvPr>
          <p:cNvSpPr>
            <a:spLocks noGrp="1"/>
          </p:cNvSpPr>
          <p:nvPr>
            <p:ph type="title"/>
          </p:nvPr>
        </p:nvSpPr>
        <p:spPr/>
        <p:txBody>
          <a:bodyPr/>
          <a:lstStyle/>
          <a:p>
            <a:pPr algn="ctr"/>
            <a:r>
              <a:rPr lang="en-US" sz="4000">
                <a:solidFill>
                  <a:schemeClr val="tx1"/>
                </a:solidFill>
                <a:latin typeface="Aptos Display"/>
              </a:rPr>
              <a:t>EPIC SUPPORTING DOCUMENTATION</a:t>
            </a:r>
            <a:br>
              <a:rPr lang="en-US" sz="4400">
                <a:solidFill>
                  <a:schemeClr val="tx1"/>
                </a:solidFill>
                <a:latin typeface="Aptos Display"/>
              </a:rPr>
            </a:br>
            <a:r>
              <a:rPr lang="en-US" sz="4400">
                <a:solidFill>
                  <a:schemeClr val="tx1"/>
                </a:solidFill>
                <a:latin typeface="Aptos Display"/>
              </a:rPr>
              <a:t> HF SMARTPHRASE</a:t>
            </a:r>
            <a:br>
              <a:rPr lang="en-US" sz="4400">
                <a:solidFill>
                  <a:srgbClr val="000000"/>
                </a:solidFill>
                <a:latin typeface="Aptos Display"/>
              </a:rPr>
            </a:br>
            <a:endParaRPr lang="en-US" sz="2800" i="1">
              <a:solidFill>
                <a:srgbClr val="000000"/>
              </a:solidFill>
              <a:latin typeface="Aptos Display"/>
            </a:endParaRPr>
          </a:p>
        </p:txBody>
      </p:sp>
      <p:sp>
        <p:nvSpPr>
          <p:cNvPr id="3" name="Content Placeholder 2">
            <a:extLst>
              <a:ext uri="{FF2B5EF4-FFF2-40B4-BE49-F238E27FC236}">
                <a16:creationId xmlns:a16="http://schemas.microsoft.com/office/drawing/2014/main" id="{F95BFEE9-C391-46C7-B8E5-C188D0C63D84}"/>
              </a:ext>
            </a:extLst>
          </p:cNvPr>
          <p:cNvSpPr>
            <a:spLocks noGrp="1"/>
          </p:cNvSpPr>
          <p:nvPr>
            <p:ph idx="1"/>
          </p:nvPr>
        </p:nvSpPr>
        <p:spPr>
          <a:xfrm>
            <a:off x="1103312" y="2052918"/>
            <a:ext cx="8946541" cy="4108395"/>
          </a:xfrm>
        </p:spPr>
        <p:txBody>
          <a:bodyPr vert="horz" lIns="91440" tIns="45720" rIns="91440" bIns="45720" rtlCol="0" anchor="t">
            <a:normAutofit fontScale="92500" lnSpcReduction="10000"/>
          </a:bodyPr>
          <a:lstStyle/>
          <a:p>
            <a:r>
              <a:rPr lang="en-US"/>
              <a:t>Have you experienced any new or worsening shortness of breath? If yes, over what period of time?</a:t>
            </a:r>
          </a:p>
          <a:p>
            <a:pPr>
              <a:buClr>
                <a:srgbClr val="8AD0D6"/>
              </a:buClr>
            </a:pPr>
            <a:r>
              <a:rPr lang="en-US"/>
              <a:t>Have you experienced any new or worsening leg swelling or belly distention? If yes, over what period of time?</a:t>
            </a:r>
          </a:p>
          <a:p>
            <a:pPr>
              <a:buClr>
                <a:srgbClr val="8AD0D6"/>
              </a:buClr>
            </a:pPr>
            <a:r>
              <a:rPr lang="en-US"/>
              <a:t>Have you noticed a sudden increase in weight (in the past 1 -2 weeks)?</a:t>
            </a:r>
          </a:p>
          <a:p>
            <a:pPr>
              <a:buClr>
                <a:srgbClr val="8AD0D6"/>
              </a:buClr>
            </a:pPr>
            <a:r>
              <a:rPr lang="en-US"/>
              <a:t>Have you experienced any new or worsening fatigue? If yes, over what period of time?</a:t>
            </a:r>
          </a:p>
          <a:p>
            <a:pPr>
              <a:buClr>
                <a:srgbClr val="8AD0D6"/>
              </a:buClr>
            </a:pPr>
            <a:r>
              <a:rPr lang="en-US"/>
              <a:t>Have you been experiencing any recent ill health or recent hospitalization?</a:t>
            </a:r>
          </a:p>
          <a:p>
            <a:pPr>
              <a:buClr>
                <a:srgbClr val="8AD0D6"/>
              </a:buClr>
            </a:pPr>
            <a:r>
              <a:rPr lang="en-US"/>
              <a:t>Are you taking your medications as per your physician order?</a:t>
            </a:r>
          </a:p>
          <a:p>
            <a:pPr>
              <a:buClr>
                <a:srgbClr val="8AD0D6"/>
              </a:buClr>
            </a:pPr>
            <a:r>
              <a:rPr lang="en-US"/>
              <a:t>Patient instructed to please call 911 or go to the nearest emergency room if at any time they require urgent medical attention. </a:t>
            </a:r>
          </a:p>
          <a:p>
            <a:pPr>
              <a:buClr>
                <a:srgbClr val="8AD0D6"/>
              </a:buClr>
            </a:pPr>
            <a:endParaRPr lang="en-US"/>
          </a:p>
        </p:txBody>
      </p:sp>
    </p:spTree>
    <p:extLst>
      <p:ext uri="{BB962C8B-B14F-4D97-AF65-F5344CB8AC3E}">
        <p14:creationId xmlns:p14="http://schemas.microsoft.com/office/powerpoint/2010/main" val="1540762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D9B8FD4-CDEB-4EB4-B4DE-C89E11938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5A2E3D1D-9E9F-4739-BA14-D4D7FA9F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1FFB365B-E9DC-4859-B8AB-CB83EEBE4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ADAB9C8-EB37-4914-A699-C716FC8FE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EFA477D7-1085-78D2-9A25-4ABA7B422EBD}"/>
              </a:ext>
            </a:extLst>
          </p:cNvPr>
          <p:cNvSpPr>
            <a:spLocks noGrp="1"/>
          </p:cNvSpPr>
          <p:nvPr>
            <p:ph type="title"/>
          </p:nvPr>
        </p:nvSpPr>
        <p:spPr>
          <a:xfrm>
            <a:off x="653143" y="1703793"/>
            <a:ext cx="3985866" cy="4412948"/>
          </a:xfrm>
        </p:spPr>
        <p:txBody>
          <a:bodyPr>
            <a:normAutofit fontScale="90000"/>
          </a:bodyPr>
          <a:lstStyle/>
          <a:p>
            <a:pPr algn="r"/>
            <a:r>
              <a:rPr lang="en-US" dirty="0">
                <a:solidFill>
                  <a:schemeClr val="bg2"/>
                </a:solidFill>
              </a:rPr>
              <a:t>HF DATA OBTAINED AFTER WORKFLOW MODIFICATIONS </a:t>
            </a:r>
            <a:br>
              <a:rPr lang="en-US" dirty="0"/>
            </a:br>
            <a:endParaRPr lang="en-US">
              <a:solidFill>
                <a:schemeClr val="bg2"/>
              </a:solidFill>
            </a:endParaRPr>
          </a:p>
        </p:txBody>
      </p:sp>
      <p:sp>
        <p:nvSpPr>
          <p:cNvPr id="3" name="Content Placeholder 2">
            <a:extLst>
              <a:ext uri="{FF2B5EF4-FFF2-40B4-BE49-F238E27FC236}">
                <a16:creationId xmlns:a16="http://schemas.microsoft.com/office/drawing/2014/main" id="{9D192CAC-D02D-F092-9204-DFDE47A0E485}"/>
              </a:ext>
            </a:extLst>
          </p:cNvPr>
          <p:cNvSpPr>
            <a:spLocks noGrp="1"/>
          </p:cNvSpPr>
          <p:nvPr>
            <p:ph idx="1"/>
          </p:nvPr>
        </p:nvSpPr>
        <p:spPr>
          <a:xfrm>
            <a:off x="5204109" y="1645920"/>
            <a:ext cx="6269434" cy="4470821"/>
          </a:xfrm>
        </p:spPr>
        <p:txBody>
          <a:bodyPr vert="horz" lIns="91440" tIns="45720" rIns="91440" bIns="45720" rtlCol="0" anchor="t">
            <a:normAutofit/>
          </a:bodyPr>
          <a:lstStyle/>
          <a:p>
            <a:pPr lvl="1"/>
            <a:r>
              <a:rPr lang="en-US" sz="2000" dirty="0">
                <a:latin typeface="Aptos"/>
              </a:rPr>
              <a:t>11/16-1/31</a:t>
            </a:r>
          </a:p>
          <a:p>
            <a:pPr lvl="2">
              <a:buClr>
                <a:srgbClr val="8AD0D6"/>
              </a:buClr>
            </a:pPr>
            <a:r>
              <a:rPr lang="en-US" sz="2000" dirty="0">
                <a:latin typeface="Aptos"/>
              </a:rPr>
              <a:t>1214 total reports (17% “high”)</a:t>
            </a:r>
          </a:p>
          <a:p>
            <a:pPr lvl="2">
              <a:buClr>
                <a:srgbClr val="8AD0D6"/>
              </a:buClr>
            </a:pPr>
            <a:r>
              <a:rPr lang="en-US" sz="2000" dirty="0">
                <a:latin typeface="Aptos"/>
              </a:rPr>
              <a:t>avg 80 weekly (Median 64)</a:t>
            </a:r>
          </a:p>
          <a:p>
            <a:pPr lvl="2">
              <a:buClr>
                <a:srgbClr val="8AD0D6"/>
              </a:buClr>
            </a:pPr>
            <a:r>
              <a:rPr lang="en-US" sz="2000" dirty="0">
                <a:latin typeface="Aptos"/>
              </a:rPr>
              <a:t>avg 6.5 hours dedicated to HF by nurses per week (Median 6)</a:t>
            </a:r>
          </a:p>
          <a:p>
            <a:pPr lvl="2">
              <a:buClr>
                <a:srgbClr val="8AD0D6"/>
              </a:buClr>
            </a:pPr>
            <a:r>
              <a:rPr lang="en-US" sz="2000" dirty="0">
                <a:latin typeface="Aptos"/>
              </a:rPr>
              <a:t>Estimated revenue: $17,598.24 (billed for 792 HF reports)</a:t>
            </a:r>
          </a:p>
          <a:p>
            <a:pPr lvl="2">
              <a:buClr>
                <a:srgbClr val="8AD0D6"/>
              </a:buClr>
            </a:pPr>
            <a:r>
              <a:rPr lang="en-US" sz="2000" dirty="0">
                <a:latin typeface="Aptos"/>
              </a:rPr>
              <a:t>Avg 5.7 call per week for symptom check</a:t>
            </a:r>
          </a:p>
        </p:txBody>
      </p:sp>
    </p:spTree>
    <p:extLst>
      <p:ext uri="{BB962C8B-B14F-4D97-AF65-F5344CB8AC3E}">
        <p14:creationId xmlns:p14="http://schemas.microsoft.com/office/powerpoint/2010/main" val="3502097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D1F7B-ED5A-F2A7-8A09-0B4BDFBE0ED1}"/>
              </a:ext>
            </a:extLst>
          </p:cNvPr>
          <p:cNvSpPr>
            <a:spLocks noGrp="1"/>
          </p:cNvSpPr>
          <p:nvPr>
            <p:ph type="title"/>
          </p:nvPr>
        </p:nvSpPr>
        <p:spPr/>
        <p:txBody>
          <a:bodyPr/>
          <a:lstStyle/>
          <a:p>
            <a:r>
              <a:rPr lang="en-US" sz="3200">
                <a:solidFill>
                  <a:schemeClr val="tx1"/>
                </a:solidFill>
                <a:latin typeface="Aptos"/>
              </a:rPr>
              <a:t>Patient data with “High” HF risk status 6/1/24-1/31/25:</a:t>
            </a:r>
          </a:p>
        </p:txBody>
      </p:sp>
      <p:sp>
        <p:nvSpPr>
          <p:cNvPr id="3" name="Content Placeholder 2">
            <a:extLst>
              <a:ext uri="{FF2B5EF4-FFF2-40B4-BE49-F238E27FC236}">
                <a16:creationId xmlns:a16="http://schemas.microsoft.com/office/drawing/2014/main" id="{5C3B4CE6-6E27-2A75-5C28-7AB302189FEA}"/>
              </a:ext>
            </a:extLst>
          </p:cNvPr>
          <p:cNvSpPr>
            <a:spLocks noGrp="1"/>
          </p:cNvSpPr>
          <p:nvPr>
            <p:ph idx="1"/>
          </p:nvPr>
        </p:nvSpPr>
        <p:spPr/>
        <p:txBody>
          <a:bodyPr vert="horz" lIns="91440" tIns="45720" rIns="91440" bIns="45720" rtlCol="0" anchor="t">
            <a:normAutofit/>
          </a:bodyPr>
          <a:lstStyle/>
          <a:p>
            <a:r>
              <a:rPr lang="en-US">
                <a:latin typeface="Aptos"/>
              </a:rPr>
              <a:t>Data collected for each patient's monthly HF interval reading “high risk"</a:t>
            </a:r>
          </a:p>
          <a:p>
            <a:pPr lvl="1">
              <a:buClr>
                <a:srgbClr val="8AD0D6"/>
              </a:buClr>
            </a:pPr>
            <a:r>
              <a:rPr lang="en-US" sz="2000">
                <a:latin typeface="Aptos"/>
              </a:rPr>
              <a:t>Total continuous “high risk" monthly intervals tracked: 240</a:t>
            </a:r>
          </a:p>
          <a:p>
            <a:pPr lvl="1">
              <a:buClr>
                <a:srgbClr val="8AD0D6"/>
              </a:buClr>
            </a:pPr>
            <a:r>
              <a:rPr lang="en-US" sz="2000">
                <a:latin typeface="Aptos"/>
              </a:rPr>
              <a:t>Total number of patients followed for “high risk” HF reports: 164</a:t>
            </a:r>
          </a:p>
          <a:p>
            <a:pPr lvl="1">
              <a:buClr>
                <a:srgbClr val="8AD0D6"/>
              </a:buClr>
            </a:pPr>
            <a:r>
              <a:rPr lang="en-US" sz="2000">
                <a:latin typeface="Aptos"/>
              </a:rPr>
              <a:t>If a patient HF status goes below the alert indicator, the period ends.</a:t>
            </a:r>
          </a:p>
          <a:p>
            <a:pPr lvl="1">
              <a:buClr>
                <a:srgbClr val="8AD0D6"/>
              </a:buClr>
            </a:pPr>
            <a:r>
              <a:rPr lang="en-US" sz="2000">
                <a:latin typeface="Aptos"/>
              </a:rPr>
              <a:t>If a patient goes above the high-risk alert indicator again, a new tracked interval is started.</a:t>
            </a:r>
          </a:p>
          <a:p>
            <a:pPr>
              <a:buClr>
                <a:srgbClr val="8AD0D6"/>
              </a:buClr>
            </a:pPr>
            <a:endParaRPr lang="en-US"/>
          </a:p>
        </p:txBody>
      </p:sp>
    </p:spTree>
    <p:extLst>
      <p:ext uri="{BB962C8B-B14F-4D97-AF65-F5344CB8AC3E}">
        <p14:creationId xmlns:p14="http://schemas.microsoft.com/office/powerpoint/2010/main" val="12529554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17BA8-4C29-D9DC-BE7C-780DED29801F}"/>
              </a:ext>
            </a:extLst>
          </p:cNvPr>
          <p:cNvSpPr>
            <a:spLocks noGrp="1"/>
          </p:cNvSpPr>
          <p:nvPr>
            <p:ph type="title"/>
          </p:nvPr>
        </p:nvSpPr>
        <p:spPr/>
        <p:txBody>
          <a:bodyPr/>
          <a:lstStyle/>
          <a:p>
            <a:pPr algn="ctr"/>
            <a:r>
              <a:rPr lang="en-US" sz="3600">
                <a:solidFill>
                  <a:schemeClr val="tx1"/>
                </a:solidFill>
                <a:latin typeface="Aptos"/>
              </a:rPr>
              <a:t>Data tracked per continuous "High HF risk" interval: </a:t>
            </a:r>
            <a:endParaRPr lang="en-US">
              <a:solidFill>
                <a:schemeClr val="tx1"/>
              </a:solidFill>
            </a:endParaRPr>
          </a:p>
        </p:txBody>
      </p:sp>
      <p:sp>
        <p:nvSpPr>
          <p:cNvPr id="4" name="Content Placeholder 3">
            <a:extLst>
              <a:ext uri="{FF2B5EF4-FFF2-40B4-BE49-F238E27FC236}">
                <a16:creationId xmlns:a16="http://schemas.microsoft.com/office/drawing/2014/main" id="{E54912BD-B126-1066-E80E-0B08159ECDC8}"/>
              </a:ext>
            </a:extLst>
          </p:cNvPr>
          <p:cNvSpPr>
            <a:spLocks noGrp="1"/>
          </p:cNvSpPr>
          <p:nvPr>
            <p:ph sz="half" idx="2"/>
          </p:nvPr>
        </p:nvSpPr>
        <p:spPr>
          <a:xfrm>
            <a:off x="1103312" y="1943100"/>
            <a:ext cx="4396339" cy="4313238"/>
          </a:xfrm>
        </p:spPr>
        <p:txBody>
          <a:bodyPr vert="horz" lIns="91440" tIns="45720" rIns="91440" bIns="45720" rtlCol="0" anchor="t">
            <a:normAutofit/>
          </a:bodyPr>
          <a:lstStyle/>
          <a:p>
            <a:pPr lvl="1"/>
            <a:r>
              <a:rPr lang="en-US" sz="2400">
                <a:latin typeface="Aptos"/>
              </a:rPr>
              <a:t>Patient age (avg age 70.7 years)</a:t>
            </a:r>
          </a:p>
          <a:p>
            <a:pPr lvl="1">
              <a:buClr>
                <a:srgbClr val="8AD0D6"/>
              </a:buClr>
            </a:pPr>
            <a:r>
              <a:rPr lang="en-US" sz="2400">
                <a:latin typeface="Aptos"/>
              </a:rPr>
              <a:t>Device Company</a:t>
            </a:r>
          </a:p>
          <a:p>
            <a:pPr lvl="1">
              <a:buClr>
                <a:srgbClr val="8AD0D6"/>
              </a:buClr>
            </a:pPr>
            <a:r>
              <a:rPr lang="en-US" sz="2400">
                <a:latin typeface="Aptos"/>
              </a:rPr>
              <a:t># of consecutive high-risk months</a:t>
            </a:r>
          </a:p>
          <a:p>
            <a:pPr lvl="1">
              <a:buClr>
                <a:srgbClr val="8AD0D6"/>
              </a:buClr>
            </a:pPr>
            <a:r>
              <a:rPr lang="en-US" sz="2400">
                <a:latin typeface="Aptos"/>
              </a:rPr>
              <a:t>Hypervolemia symptoms reported,</a:t>
            </a:r>
          </a:p>
          <a:p>
            <a:pPr lvl="1">
              <a:buClr>
                <a:srgbClr val="8AD0D6"/>
              </a:buClr>
            </a:pPr>
            <a:r>
              <a:rPr lang="en-US" sz="2400">
                <a:latin typeface="Aptos"/>
              </a:rPr>
              <a:t>Response from MD/NP</a:t>
            </a:r>
          </a:p>
          <a:p>
            <a:pPr>
              <a:buClr>
                <a:srgbClr val="8AD0D6"/>
              </a:buClr>
            </a:pPr>
            <a:endParaRPr lang="en-US"/>
          </a:p>
        </p:txBody>
      </p:sp>
      <p:sp>
        <p:nvSpPr>
          <p:cNvPr id="6" name="Content Placeholder 5">
            <a:extLst>
              <a:ext uri="{FF2B5EF4-FFF2-40B4-BE49-F238E27FC236}">
                <a16:creationId xmlns:a16="http://schemas.microsoft.com/office/drawing/2014/main" id="{8C246F3C-31D4-643D-48F4-9A3243D48FB1}"/>
              </a:ext>
            </a:extLst>
          </p:cNvPr>
          <p:cNvSpPr>
            <a:spLocks noGrp="1"/>
          </p:cNvSpPr>
          <p:nvPr>
            <p:ph sz="quarter" idx="4"/>
          </p:nvPr>
        </p:nvSpPr>
        <p:spPr>
          <a:xfrm>
            <a:off x="5654495" y="1943100"/>
            <a:ext cx="4396339" cy="4313238"/>
          </a:xfrm>
        </p:spPr>
        <p:txBody>
          <a:bodyPr vert="horz" lIns="91440" tIns="45720" rIns="91440" bIns="45720" rtlCol="0" anchor="t">
            <a:normAutofit/>
          </a:bodyPr>
          <a:lstStyle/>
          <a:p>
            <a:pPr lvl="1"/>
            <a:r>
              <a:rPr lang="en-US" sz="2400">
                <a:latin typeface="Aptos"/>
              </a:rPr>
              <a:t>Changes made to orders</a:t>
            </a:r>
          </a:p>
          <a:p>
            <a:pPr lvl="1">
              <a:buClr>
                <a:srgbClr val="8AD0D6"/>
              </a:buClr>
            </a:pPr>
            <a:r>
              <a:rPr lang="en-US" sz="2400">
                <a:latin typeface="Aptos"/>
              </a:rPr>
              <a:t>Followed by Heart Failure Clinic at time of alert</a:t>
            </a:r>
          </a:p>
          <a:p>
            <a:pPr lvl="1">
              <a:buClr>
                <a:srgbClr val="8AD0D6"/>
              </a:buClr>
            </a:pPr>
            <a:r>
              <a:rPr lang="en-US" sz="2400">
                <a:latin typeface="Aptos"/>
              </a:rPr>
              <a:t>Any hospitalizations during high-risk status</a:t>
            </a:r>
          </a:p>
          <a:p>
            <a:pPr lvl="1">
              <a:buClr>
                <a:srgbClr val="8AD0D6"/>
              </a:buClr>
            </a:pPr>
            <a:r>
              <a:rPr lang="en-US" sz="2400">
                <a:latin typeface="Aptos"/>
              </a:rPr>
              <a:t>CHF hospitalizations during ADC HF monitoring period (6/1/24-1/31/25) or prior to ADC HF monitoring (2023-5/2024)</a:t>
            </a:r>
          </a:p>
          <a:p>
            <a:pPr>
              <a:buClr>
                <a:srgbClr val="8AD0D6"/>
              </a:buClr>
            </a:pPr>
            <a:endParaRPr lang="en-US"/>
          </a:p>
        </p:txBody>
      </p:sp>
    </p:spTree>
    <p:extLst>
      <p:ext uri="{BB962C8B-B14F-4D97-AF65-F5344CB8AC3E}">
        <p14:creationId xmlns:p14="http://schemas.microsoft.com/office/powerpoint/2010/main" val="3233951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79282-1C56-D99E-C1E7-B967F13406DF}"/>
              </a:ext>
            </a:extLst>
          </p:cNvPr>
          <p:cNvSpPr>
            <a:spLocks noGrp="1"/>
          </p:cNvSpPr>
          <p:nvPr>
            <p:ph type="title"/>
          </p:nvPr>
        </p:nvSpPr>
        <p:spPr>
          <a:xfrm>
            <a:off x="648930" y="629266"/>
            <a:ext cx="9252154" cy="1223983"/>
          </a:xfrm>
        </p:spPr>
        <p:txBody>
          <a:bodyPr>
            <a:normAutofit fontScale="90000"/>
          </a:bodyPr>
          <a:lstStyle/>
          <a:p>
            <a:r>
              <a:rPr lang="en-US"/>
              <a:t>Consecutive "High" Monthly Intervals</a:t>
            </a:r>
          </a:p>
        </p:txBody>
      </p:sp>
      <p:sp>
        <p:nvSpPr>
          <p:cNvPr id="8" name="Content Placeholder 7">
            <a:extLst>
              <a:ext uri="{FF2B5EF4-FFF2-40B4-BE49-F238E27FC236}">
                <a16:creationId xmlns:a16="http://schemas.microsoft.com/office/drawing/2014/main" id="{DB3E53E5-2892-8D1C-5874-A1A4E536AC15}"/>
              </a:ext>
            </a:extLst>
          </p:cNvPr>
          <p:cNvSpPr>
            <a:spLocks noGrp="1"/>
          </p:cNvSpPr>
          <p:nvPr>
            <p:ph idx="1"/>
          </p:nvPr>
        </p:nvSpPr>
        <p:spPr>
          <a:xfrm>
            <a:off x="6575729" y="2052214"/>
            <a:ext cx="4415293" cy="4196185"/>
          </a:xfrm>
        </p:spPr>
        <p:txBody>
          <a:bodyPr vert="horz" lIns="91440" tIns="45720" rIns="91440" bIns="45720" rtlCol="0" anchor="t">
            <a:normAutofit/>
          </a:bodyPr>
          <a:lstStyle/>
          <a:p>
            <a:pPr lvl="1"/>
            <a:r>
              <a:rPr lang="en-US" sz="2800">
                <a:latin typeface="Aptos"/>
              </a:rPr>
              <a:t>The range for continuously “high” monthly reports in the data set is 1-14 months with a median of 2</a:t>
            </a:r>
          </a:p>
          <a:p>
            <a:pPr>
              <a:buClr>
                <a:srgbClr val="8AD0D6"/>
              </a:buClr>
            </a:pPr>
            <a:endParaRPr lang="en-US"/>
          </a:p>
        </p:txBody>
      </p:sp>
      <mc:AlternateContent xmlns:mc="http://schemas.openxmlformats.org/markup-compatibility/2006" xmlns:cx1="http://schemas.microsoft.com/office/drawing/2015/9/8/chartex">
        <mc:Choice Requires="cx1">
          <p:graphicFrame>
            <p:nvGraphicFramePr>
              <p:cNvPr id="9" name="Chart 8">
                <a:extLst>
                  <a:ext uri="{FF2B5EF4-FFF2-40B4-BE49-F238E27FC236}">
                    <a16:creationId xmlns:a16="http://schemas.microsoft.com/office/drawing/2014/main" id="{75202A6C-6AE4-6144-7A2A-D324D436C9E7}"/>
                  </a:ext>
                </a:extLst>
              </p:cNvPr>
              <p:cNvGraphicFramePr/>
              <p:nvPr>
                <p:extLst>
                  <p:ext uri="{D42A27DB-BD31-4B8C-83A1-F6EECF244321}">
                    <p14:modId xmlns:p14="http://schemas.microsoft.com/office/powerpoint/2010/main" val="3570259144"/>
                  </p:ext>
                </p:extLst>
              </p:nvPr>
            </p:nvGraphicFramePr>
            <p:xfrm>
              <a:off x="762772" y="2047875"/>
              <a:ext cx="5354594" cy="3731740"/>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9" name="Chart 8">
                <a:extLst>
                  <a:ext uri="{FF2B5EF4-FFF2-40B4-BE49-F238E27FC236}">
                    <a16:creationId xmlns:a16="http://schemas.microsoft.com/office/drawing/2014/main" id="{75202A6C-6AE4-6144-7A2A-D324D436C9E7}"/>
                  </a:ext>
                </a:extLst>
              </p:cNvPr>
              <p:cNvPicPr>
                <a:picLocks noGrp="1" noRot="1" noChangeAspect="1" noMove="1" noResize="1" noEditPoints="1" noAdjustHandles="1" noChangeArrowheads="1" noChangeShapeType="1"/>
              </p:cNvPicPr>
              <p:nvPr/>
            </p:nvPicPr>
            <p:blipFill>
              <a:blip r:embed="rId4"/>
              <a:stretch>
                <a:fillRect/>
              </a:stretch>
            </p:blipFill>
            <p:spPr>
              <a:xfrm>
                <a:off x="762772" y="2047875"/>
                <a:ext cx="5354594" cy="3731740"/>
              </a:xfrm>
              <a:prstGeom prst="rect">
                <a:avLst/>
              </a:prstGeom>
            </p:spPr>
          </p:pic>
        </mc:Fallback>
      </mc:AlternateContent>
    </p:spTree>
    <p:extLst>
      <p:ext uri="{BB962C8B-B14F-4D97-AF65-F5344CB8AC3E}">
        <p14:creationId xmlns:p14="http://schemas.microsoft.com/office/powerpoint/2010/main" val="26400762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1F99A-F2EB-71B6-7B6F-0671466007F3}"/>
              </a:ext>
            </a:extLst>
          </p:cNvPr>
          <p:cNvSpPr>
            <a:spLocks noGrp="1"/>
          </p:cNvSpPr>
          <p:nvPr>
            <p:ph type="title"/>
          </p:nvPr>
        </p:nvSpPr>
        <p:spPr>
          <a:xfrm>
            <a:off x="646111" y="452718"/>
            <a:ext cx="9404723" cy="700316"/>
          </a:xfrm>
        </p:spPr>
        <p:txBody>
          <a:bodyPr/>
          <a:lstStyle/>
          <a:p>
            <a:pPr algn="ctr"/>
            <a:r>
              <a:rPr lang="en-US" sz="3600">
                <a:solidFill>
                  <a:schemeClr val="tx1"/>
                </a:solidFill>
                <a:latin typeface="Aptos"/>
              </a:rPr>
              <a:t>Total High-Risk Periods</a:t>
            </a:r>
            <a:endParaRPr lang="en-US"/>
          </a:p>
        </p:txBody>
      </p:sp>
      <p:sp>
        <p:nvSpPr>
          <p:cNvPr id="3" name="Text Placeholder 2">
            <a:extLst>
              <a:ext uri="{FF2B5EF4-FFF2-40B4-BE49-F238E27FC236}">
                <a16:creationId xmlns:a16="http://schemas.microsoft.com/office/drawing/2014/main" id="{3582029F-8B77-327D-F598-325202BDB6AB}"/>
              </a:ext>
            </a:extLst>
          </p:cNvPr>
          <p:cNvSpPr>
            <a:spLocks noGrp="1"/>
          </p:cNvSpPr>
          <p:nvPr>
            <p:ph type="body" idx="1"/>
          </p:nvPr>
        </p:nvSpPr>
        <p:spPr>
          <a:xfrm>
            <a:off x="1103313" y="1338649"/>
            <a:ext cx="4396338" cy="710127"/>
          </a:xfrm>
        </p:spPr>
        <p:txBody>
          <a:bodyPr/>
          <a:lstStyle/>
          <a:p>
            <a:pPr algn="ctr"/>
            <a:r>
              <a:rPr lang="en-US"/>
              <a:t>Boston Scientific Heart Logic:</a:t>
            </a:r>
          </a:p>
        </p:txBody>
      </p:sp>
      <p:sp>
        <p:nvSpPr>
          <p:cNvPr id="4" name="Content Placeholder 3">
            <a:extLst>
              <a:ext uri="{FF2B5EF4-FFF2-40B4-BE49-F238E27FC236}">
                <a16:creationId xmlns:a16="http://schemas.microsoft.com/office/drawing/2014/main" id="{A107979E-7302-121A-FFFF-E724DE6454CC}"/>
              </a:ext>
            </a:extLst>
          </p:cNvPr>
          <p:cNvSpPr>
            <a:spLocks noGrp="1"/>
          </p:cNvSpPr>
          <p:nvPr>
            <p:ph sz="half" idx="2"/>
          </p:nvPr>
        </p:nvSpPr>
        <p:spPr>
          <a:xfrm>
            <a:off x="1103312" y="2195385"/>
            <a:ext cx="4396339" cy="3113603"/>
          </a:xfrm>
        </p:spPr>
        <p:txBody>
          <a:bodyPr vert="horz" lIns="91440" tIns="45720" rIns="91440" bIns="45720" rtlCol="0" anchor="t">
            <a:noAutofit/>
          </a:bodyPr>
          <a:lstStyle/>
          <a:p>
            <a:pPr lvl="2"/>
            <a:r>
              <a:rPr lang="en-US" sz="2000" dirty="0">
                <a:latin typeface="Aptos"/>
              </a:rPr>
              <a:t>Total high intervals tracked=121</a:t>
            </a:r>
          </a:p>
          <a:p>
            <a:pPr lvl="2">
              <a:buClr>
                <a:srgbClr val="8AD0D6"/>
              </a:buClr>
            </a:pPr>
            <a:r>
              <a:rPr lang="en-US" sz="2000" dirty="0">
                <a:latin typeface="Aptos"/>
              </a:rPr>
              <a:t>Patient reported “yes” to symptoms at any point during the “high-risk” interval=26</a:t>
            </a:r>
          </a:p>
          <a:p>
            <a:pPr lvl="2">
              <a:buClr>
                <a:srgbClr val="8AD0D6"/>
              </a:buClr>
            </a:pPr>
            <a:r>
              <a:rPr lang="en-US" sz="2000" dirty="0">
                <a:latin typeface="Aptos"/>
              </a:rPr>
              <a:t>21.4% of patients above the alert trigger reported symptoms of hypervolemia</a:t>
            </a:r>
          </a:p>
          <a:p>
            <a:pPr>
              <a:buClr>
                <a:srgbClr val="8AD0D6"/>
              </a:buClr>
            </a:pPr>
            <a:endParaRPr lang="en-US"/>
          </a:p>
        </p:txBody>
      </p:sp>
      <p:sp>
        <p:nvSpPr>
          <p:cNvPr id="5" name="Text Placeholder 4">
            <a:extLst>
              <a:ext uri="{FF2B5EF4-FFF2-40B4-BE49-F238E27FC236}">
                <a16:creationId xmlns:a16="http://schemas.microsoft.com/office/drawing/2014/main" id="{A80CFB75-6BDF-7F4C-6890-5F0321AAC986}"/>
              </a:ext>
            </a:extLst>
          </p:cNvPr>
          <p:cNvSpPr>
            <a:spLocks noGrp="1"/>
          </p:cNvSpPr>
          <p:nvPr>
            <p:ph type="body" sz="quarter" idx="3"/>
          </p:nvPr>
        </p:nvSpPr>
        <p:spPr>
          <a:xfrm>
            <a:off x="5654495" y="1338649"/>
            <a:ext cx="4396339" cy="524776"/>
          </a:xfrm>
        </p:spPr>
        <p:txBody>
          <a:bodyPr/>
          <a:lstStyle/>
          <a:p>
            <a:pPr algn="ctr"/>
            <a:r>
              <a:rPr lang="en-US"/>
              <a:t>Medtronic Triage HF:</a:t>
            </a:r>
          </a:p>
        </p:txBody>
      </p:sp>
      <p:sp>
        <p:nvSpPr>
          <p:cNvPr id="6" name="Content Placeholder 5">
            <a:extLst>
              <a:ext uri="{FF2B5EF4-FFF2-40B4-BE49-F238E27FC236}">
                <a16:creationId xmlns:a16="http://schemas.microsoft.com/office/drawing/2014/main" id="{600E8350-1123-B26F-06F7-E09D39AA638C}"/>
              </a:ext>
            </a:extLst>
          </p:cNvPr>
          <p:cNvSpPr>
            <a:spLocks noGrp="1"/>
          </p:cNvSpPr>
          <p:nvPr>
            <p:ph sz="quarter" idx="4"/>
          </p:nvPr>
        </p:nvSpPr>
        <p:spPr>
          <a:xfrm>
            <a:off x="5654495" y="2185088"/>
            <a:ext cx="4396339" cy="2990035"/>
          </a:xfrm>
        </p:spPr>
        <p:txBody>
          <a:bodyPr vert="horz" lIns="91440" tIns="45720" rIns="91440" bIns="45720" rtlCol="0" anchor="t">
            <a:normAutofit/>
          </a:bodyPr>
          <a:lstStyle/>
          <a:p>
            <a:pPr lvl="2"/>
            <a:r>
              <a:rPr lang="en-US" sz="2000" dirty="0">
                <a:latin typeface="Aptos"/>
              </a:rPr>
              <a:t>Total high intervals tracked=119</a:t>
            </a:r>
          </a:p>
          <a:p>
            <a:pPr lvl="2">
              <a:buClr>
                <a:srgbClr val="8AD0D6"/>
              </a:buClr>
            </a:pPr>
            <a:r>
              <a:rPr lang="en-US" sz="2000" dirty="0">
                <a:latin typeface="Aptos"/>
              </a:rPr>
              <a:t>Patient report “yes” to symptoms=40</a:t>
            </a:r>
          </a:p>
          <a:p>
            <a:pPr lvl="2">
              <a:buClr>
                <a:srgbClr val="8AD0D6"/>
              </a:buClr>
            </a:pPr>
            <a:r>
              <a:rPr lang="en-US" sz="2000" dirty="0">
                <a:latin typeface="Aptos"/>
              </a:rPr>
              <a:t>33.6% of patients in the "high" range reported symptoms of hypervolemia</a:t>
            </a:r>
          </a:p>
          <a:p>
            <a:pPr>
              <a:buClr>
                <a:srgbClr val="8AD0D6"/>
              </a:buClr>
            </a:pPr>
            <a:endParaRPr lang="en-US"/>
          </a:p>
        </p:txBody>
      </p:sp>
      <p:sp>
        <p:nvSpPr>
          <p:cNvPr id="7" name="TextBox 6">
            <a:extLst>
              <a:ext uri="{FF2B5EF4-FFF2-40B4-BE49-F238E27FC236}">
                <a16:creationId xmlns:a16="http://schemas.microsoft.com/office/drawing/2014/main" id="{FE77359D-FC14-394C-F666-C65DB8C8E142}"/>
              </a:ext>
            </a:extLst>
          </p:cNvPr>
          <p:cNvSpPr txBox="1"/>
          <p:nvPr/>
        </p:nvSpPr>
        <p:spPr>
          <a:xfrm rot="10800000" flipV="1">
            <a:off x="1311295" y="5602340"/>
            <a:ext cx="9137821"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US" sz="2400">
                <a:solidFill>
                  <a:srgbClr val="FFC000"/>
                </a:solidFill>
                <a:latin typeface="Aptos"/>
              </a:rPr>
              <a:t>Patients followed by Heart Failure Clinic at time of high-risk alert=58 out of 240 (24% of total high-risk intervals) </a:t>
            </a:r>
            <a:endParaRPr lang="en-US" sz="2400">
              <a:solidFill>
                <a:srgbClr val="FFC000"/>
              </a:solidFill>
            </a:endParaRPr>
          </a:p>
        </p:txBody>
      </p:sp>
    </p:spTree>
    <p:extLst>
      <p:ext uri="{BB962C8B-B14F-4D97-AF65-F5344CB8AC3E}">
        <p14:creationId xmlns:p14="http://schemas.microsoft.com/office/powerpoint/2010/main" val="1142295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B779C-6411-2ABA-E164-82E7D4125312}"/>
              </a:ext>
            </a:extLst>
          </p:cNvPr>
          <p:cNvSpPr>
            <a:spLocks noGrp="1"/>
          </p:cNvSpPr>
          <p:nvPr>
            <p:ph type="title"/>
          </p:nvPr>
        </p:nvSpPr>
        <p:spPr>
          <a:xfrm>
            <a:off x="5224006" y="629266"/>
            <a:ext cx="4985469" cy="1469878"/>
          </a:xfrm>
        </p:spPr>
        <p:txBody>
          <a:bodyPr>
            <a:normAutofit/>
          </a:bodyPr>
          <a:lstStyle/>
          <a:p>
            <a:r>
              <a:rPr lang="en-US" u="sng">
                <a:latin typeface="Aptos"/>
              </a:rPr>
              <a:t>MD/NP response </a:t>
            </a:r>
            <a:br>
              <a:rPr lang="en-US" u="sng">
                <a:latin typeface="Aptos"/>
              </a:rPr>
            </a:br>
            <a:r>
              <a:rPr lang="en-US" sz="1800" u="sng">
                <a:latin typeface="Aptos"/>
              </a:rPr>
              <a:t>(80 total sent for review)</a:t>
            </a:r>
            <a:endParaRPr lang="en-US" sz="1800" u="sng"/>
          </a:p>
        </p:txBody>
      </p:sp>
      <p:sp>
        <p:nvSpPr>
          <p:cNvPr id="3" name="Content Placeholder 2">
            <a:extLst>
              <a:ext uri="{FF2B5EF4-FFF2-40B4-BE49-F238E27FC236}">
                <a16:creationId xmlns:a16="http://schemas.microsoft.com/office/drawing/2014/main" id="{EEAD84DC-29B3-69B1-0999-E84055E7037C}"/>
              </a:ext>
            </a:extLst>
          </p:cNvPr>
          <p:cNvSpPr>
            <a:spLocks noGrp="1"/>
          </p:cNvSpPr>
          <p:nvPr>
            <p:ph idx="1"/>
          </p:nvPr>
        </p:nvSpPr>
        <p:spPr>
          <a:xfrm>
            <a:off x="5224005" y="2337683"/>
            <a:ext cx="4985470" cy="3910716"/>
          </a:xfrm>
        </p:spPr>
        <p:txBody>
          <a:bodyPr vert="horz" lIns="91440" tIns="45720" rIns="91440" bIns="45720" rtlCol="0" anchor="t">
            <a:normAutofit/>
          </a:bodyPr>
          <a:lstStyle/>
          <a:p>
            <a:pPr marL="457200" lvl="1" indent="0">
              <a:buNone/>
            </a:pPr>
            <a:endParaRPr lang="en-US">
              <a:latin typeface="Aptos"/>
            </a:endParaRPr>
          </a:p>
          <a:p>
            <a:pPr>
              <a:buClr>
                <a:srgbClr val="8AD0D6"/>
              </a:buClr>
            </a:pPr>
            <a:endParaRPr lang="en-US"/>
          </a:p>
        </p:txBody>
      </p:sp>
      <p:graphicFrame>
        <p:nvGraphicFramePr>
          <p:cNvPr id="4" name="Chart 3">
            <a:extLst>
              <a:ext uri="{FF2B5EF4-FFF2-40B4-BE49-F238E27FC236}">
                <a16:creationId xmlns:a16="http://schemas.microsoft.com/office/drawing/2014/main" id="{7FFC2D36-C818-C0BF-0877-4E5A05B1D51D}"/>
              </a:ext>
            </a:extLst>
          </p:cNvPr>
          <p:cNvGraphicFramePr/>
          <p:nvPr>
            <p:extLst>
              <p:ext uri="{D42A27DB-BD31-4B8C-83A1-F6EECF244321}">
                <p14:modId xmlns:p14="http://schemas.microsoft.com/office/powerpoint/2010/main" val="1518144608"/>
              </p:ext>
            </p:extLst>
          </p:nvPr>
        </p:nvGraphicFramePr>
        <p:xfrm>
          <a:off x="636914" y="640277"/>
          <a:ext cx="4261089" cy="571109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27E85176-2AB7-F18A-6E74-200373729970}"/>
              </a:ext>
            </a:extLst>
          </p:cNvPr>
          <p:cNvGraphicFramePr>
            <a:graphicFrameLocks/>
          </p:cNvGraphicFramePr>
          <p:nvPr>
            <p:extLst>
              <p:ext uri="{D42A27DB-BD31-4B8C-83A1-F6EECF244321}">
                <p14:modId xmlns:p14="http://schemas.microsoft.com/office/powerpoint/2010/main" val="3191338504"/>
              </p:ext>
            </p:extLst>
          </p:nvPr>
        </p:nvGraphicFramePr>
        <p:xfrm>
          <a:off x="5221502" y="2222930"/>
          <a:ext cx="5828269" cy="391709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8354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04A3DA6D-FED2-4369-9ACD-B578C8790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163C72DE-4C01-4F6C-9020-327690ADA8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4244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1" name="Freeform 7">
            <a:extLst>
              <a:ext uri="{FF2B5EF4-FFF2-40B4-BE49-F238E27FC236}">
                <a16:creationId xmlns:a16="http://schemas.microsoft.com/office/drawing/2014/main" id="{5627181E-8B3E-4EFB-8F43-17296B86C0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C7D9B3D9-7DC6-2089-42E6-4372870C0066}"/>
              </a:ext>
            </a:extLst>
          </p:cNvPr>
          <p:cNvSpPr>
            <a:spLocks noGrp="1"/>
          </p:cNvSpPr>
          <p:nvPr>
            <p:ph type="title"/>
          </p:nvPr>
        </p:nvSpPr>
        <p:spPr>
          <a:xfrm>
            <a:off x="648930" y="571395"/>
            <a:ext cx="10139546" cy="1296373"/>
          </a:xfrm>
        </p:spPr>
        <p:txBody>
          <a:bodyPr>
            <a:normAutofit/>
          </a:bodyPr>
          <a:lstStyle/>
          <a:p>
            <a:pPr algn="ctr"/>
            <a:r>
              <a:rPr lang="en-US">
                <a:solidFill>
                  <a:srgbClr val="EBEBEB"/>
                </a:solidFill>
              </a:rPr>
              <a:t>Outcomes</a:t>
            </a:r>
            <a:endParaRPr lang="en-US"/>
          </a:p>
        </p:txBody>
      </p:sp>
      <p:sp useBgFill="1">
        <p:nvSpPr>
          <p:cNvPr id="32" name="Freeform: Shape 31">
            <a:extLst>
              <a:ext uri="{FF2B5EF4-FFF2-40B4-BE49-F238E27FC236}">
                <a16:creationId xmlns:a16="http://schemas.microsoft.com/office/drawing/2014/main" id="{2E45DBDE-EAD7-4DEE-B77D-577BBB0A13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3" name="Content Placeholder 2">
            <a:extLst>
              <a:ext uri="{FF2B5EF4-FFF2-40B4-BE49-F238E27FC236}">
                <a16:creationId xmlns:a16="http://schemas.microsoft.com/office/drawing/2014/main" id="{898D070B-5351-EF20-0FC2-81B0FB1C2796}"/>
              </a:ext>
            </a:extLst>
          </p:cNvPr>
          <p:cNvSpPr>
            <a:spLocks noGrp="1"/>
          </p:cNvSpPr>
          <p:nvPr>
            <p:ph idx="1"/>
          </p:nvPr>
        </p:nvSpPr>
        <p:spPr>
          <a:xfrm>
            <a:off x="648931" y="3686457"/>
            <a:ext cx="6578592" cy="2260083"/>
          </a:xfrm>
        </p:spPr>
        <p:txBody>
          <a:bodyPr vert="horz" lIns="91440" tIns="45720" rIns="91440" bIns="45720" rtlCol="0" anchor="t">
            <a:normAutofit/>
          </a:bodyPr>
          <a:lstStyle/>
          <a:p>
            <a:r>
              <a:rPr lang="en-US" sz="1600" b="1"/>
              <a:t>Out of 9 total patients where a decision was made to </a:t>
            </a:r>
            <a:r>
              <a:rPr lang="en-US" sz="1600" b="1" i="1"/>
              <a:t>not change medication orders</a:t>
            </a:r>
            <a:r>
              <a:rPr lang="en-US" sz="1600" b="1"/>
              <a:t> </a:t>
            </a:r>
            <a:r>
              <a:rPr lang="en-US" sz="1600" b="1" i="1"/>
              <a:t>or order lab work</a:t>
            </a:r>
            <a:r>
              <a:rPr lang="en-US" sz="1600" b="1"/>
              <a:t> after the patient alerted "High-risk" for HF on their device AND the patient reported </a:t>
            </a:r>
            <a:r>
              <a:rPr lang="en-US" sz="1600" b="1" i="1"/>
              <a:t>symptoms of hypervolemia</a:t>
            </a:r>
            <a:r>
              <a:rPr lang="en-US" sz="1600" b="1"/>
              <a:t>:</a:t>
            </a:r>
            <a:r>
              <a:rPr lang="en-US" sz="2400">
                <a:solidFill>
                  <a:srgbClr val="FF0000"/>
                </a:solidFill>
              </a:rPr>
              <a:t> </a:t>
            </a:r>
            <a:endParaRPr lang="en-US"/>
          </a:p>
          <a:p>
            <a:pPr>
              <a:buClr>
                <a:srgbClr val="F7F7F7"/>
              </a:buClr>
            </a:pPr>
            <a:r>
              <a:rPr lang="en-US" b="1">
                <a:solidFill>
                  <a:srgbClr val="FF0000"/>
                </a:solidFill>
              </a:rPr>
              <a:t>3 (33%) were admitted for CHF within 3-6 days.</a:t>
            </a:r>
          </a:p>
          <a:p>
            <a:pPr>
              <a:buClr>
                <a:srgbClr val="F7F7F7"/>
              </a:buClr>
            </a:pPr>
            <a:endParaRPr lang="en-US" sz="1600" b="1"/>
          </a:p>
          <a:p>
            <a:pPr>
              <a:buClr>
                <a:srgbClr val="F7F7F7"/>
              </a:buClr>
            </a:pPr>
            <a:endParaRPr lang="en-US">
              <a:solidFill>
                <a:srgbClr val="FF0000"/>
              </a:solidFill>
            </a:endParaRPr>
          </a:p>
        </p:txBody>
      </p:sp>
      <p:pic>
        <p:nvPicPr>
          <p:cNvPr id="7" name="Graphic 6" descr="Inpatient outline">
            <a:extLst>
              <a:ext uri="{FF2B5EF4-FFF2-40B4-BE49-F238E27FC236}">
                <a16:creationId xmlns:a16="http://schemas.microsoft.com/office/drawing/2014/main" id="{61CC7875-1210-5ED6-0FBA-8FE0CDF1D6B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716223" y="2548281"/>
            <a:ext cx="3662018" cy="3662018"/>
          </a:xfrm>
          <a:prstGeom prst="rect">
            <a:avLst/>
          </a:prstGeom>
          <a:effectLst/>
        </p:spPr>
      </p:pic>
    </p:spTree>
    <p:extLst>
      <p:ext uri="{BB962C8B-B14F-4D97-AF65-F5344CB8AC3E}">
        <p14:creationId xmlns:p14="http://schemas.microsoft.com/office/powerpoint/2010/main" val="683885619"/>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DC882-6202-BCFD-7CF3-DB1232E5776D}"/>
              </a:ext>
            </a:extLst>
          </p:cNvPr>
          <p:cNvSpPr>
            <a:spLocks noGrp="1"/>
          </p:cNvSpPr>
          <p:nvPr>
            <p:ph type="title"/>
          </p:nvPr>
        </p:nvSpPr>
        <p:spPr/>
        <p:txBody>
          <a:bodyPr/>
          <a:lstStyle/>
          <a:p>
            <a:pPr algn="ctr"/>
            <a:r>
              <a:rPr lang="en-US"/>
              <a:t>AGENDA </a:t>
            </a:r>
          </a:p>
        </p:txBody>
      </p:sp>
      <p:sp>
        <p:nvSpPr>
          <p:cNvPr id="3" name="Content Placeholder 2">
            <a:extLst>
              <a:ext uri="{FF2B5EF4-FFF2-40B4-BE49-F238E27FC236}">
                <a16:creationId xmlns:a16="http://schemas.microsoft.com/office/drawing/2014/main" id="{D7DBBDD8-C8E8-CAD2-50BB-57A3BE55A205}"/>
              </a:ext>
            </a:extLst>
          </p:cNvPr>
          <p:cNvSpPr>
            <a:spLocks noGrp="1"/>
          </p:cNvSpPr>
          <p:nvPr>
            <p:ph idx="1"/>
          </p:nvPr>
        </p:nvSpPr>
        <p:spPr/>
        <p:txBody>
          <a:bodyPr vert="horz" lIns="91440" tIns="45720" rIns="91440" bIns="45720" rtlCol="0" anchor="t">
            <a:normAutofit/>
          </a:bodyPr>
          <a:lstStyle/>
          <a:p>
            <a:r>
              <a:rPr lang="en-US" sz="2800" dirty="0"/>
              <a:t>Overview of ADC HF Program</a:t>
            </a:r>
          </a:p>
          <a:p>
            <a:pPr>
              <a:buClr>
                <a:srgbClr val="8AD0D6"/>
              </a:buClr>
            </a:pPr>
            <a:r>
              <a:rPr lang="en-US" sz="2800" dirty="0"/>
              <a:t>Vendor algorithm data review/risk factors </a:t>
            </a:r>
          </a:p>
          <a:p>
            <a:pPr>
              <a:buClr>
                <a:srgbClr val="8AD0D6"/>
              </a:buClr>
            </a:pPr>
            <a:r>
              <a:rPr lang="en-US" sz="2800" i="1" dirty="0"/>
              <a:t>The year of 2024- Building the platform</a:t>
            </a:r>
            <a:r>
              <a:rPr lang="en-US" sz="2800" dirty="0"/>
              <a:t>, what worked, what didn't work and what we learned</a:t>
            </a:r>
          </a:p>
          <a:p>
            <a:pPr>
              <a:buClr>
                <a:srgbClr val="8AD0D6"/>
              </a:buClr>
            </a:pPr>
            <a:r>
              <a:rPr lang="en-US" sz="2800" dirty="0"/>
              <a:t>Financials</a:t>
            </a:r>
          </a:p>
          <a:p>
            <a:pPr>
              <a:buClr>
                <a:srgbClr val="8AD0D6"/>
              </a:buClr>
            </a:pPr>
            <a:r>
              <a:rPr lang="en-US" sz="2800" dirty="0"/>
              <a:t>Data collected from 6/1/24-1/31/25</a:t>
            </a:r>
          </a:p>
          <a:p>
            <a:pPr marL="0" indent="0">
              <a:buClr>
                <a:srgbClr val="8AD0D6"/>
              </a:buClr>
              <a:buNone/>
            </a:pPr>
            <a:endParaRPr lang="en-US" sz="2800" dirty="0"/>
          </a:p>
        </p:txBody>
      </p:sp>
    </p:spTree>
    <p:extLst>
      <p:ext uri="{BB962C8B-B14F-4D97-AF65-F5344CB8AC3E}">
        <p14:creationId xmlns:p14="http://schemas.microsoft.com/office/powerpoint/2010/main" val="2366777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11F35-01A6-D06B-AEA5-E9B11CF7C714}"/>
              </a:ext>
            </a:extLst>
          </p:cNvPr>
          <p:cNvSpPr>
            <a:spLocks noGrp="1"/>
          </p:cNvSpPr>
          <p:nvPr>
            <p:ph type="title"/>
          </p:nvPr>
        </p:nvSpPr>
        <p:spPr>
          <a:xfrm>
            <a:off x="646111" y="452718"/>
            <a:ext cx="9404723" cy="1400530"/>
          </a:xfrm>
        </p:spPr>
        <p:txBody>
          <a:bodyPr>
            <a:normAutofit/>
          </a:bodyPr>
          <a:lstStyle/>
          <a:p>
            <a:r>
              <a:rPr lang="en-US"/>
              <a:t>Hospitalizations </a:t>
            </a:r>
          </a:p>
        </p:txBody>
      </p:sp>
      <p:graphicFrame>
        <p:nvGraphicFramePr>
          <p:cNvPr id="49" name="Content Placeholder 2">
            <a:extLst>
              <a:ext uri="{FF2B5EF4-FFF2-40B4-BE49-F238E27FC236}">
                <a16:creationId xmlns:a16="http://schemas.microsoft.com/office/drawing/2014/main" id="{A4A003CE-A57D-2352-FBB9-BD002D21F185}"/>
              </a:ext>
            </a:extLst>
          </p:cNvPr>
          <p:cNvGraphicFramePr>
            <a:graphicFrameLocks noGrp="1"/>
          </p:cNvGraphicFramePr>
          <p:nvPr>
            <p:ph idx="1"/>
            <p:extLst>
              <p:ext uri="{D42A27DB-BD31-4B8C-83A1-F6EECF244321}">
                <p14:modId xmlns:p14="http://schemas.microsoft.com/office/powerpoint/2010/main" val="162964033"/>
              </p:ext>
            </p:extLst>
          </p:nvPr>
        </p:nvGraphicFramePr>
        <p:xfrm>
          <a:off x="646111" y="2140085"/>
          <a:ext cx="10032487" cy="40564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23662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43" name="Rectangle 42">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5"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47" name="Freeform: Shape 46">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Title 1">
            <a:extLst>
              <a:ext uri="{FF2B5EF4-FFF2-40B4-BE49-F238E27FC236}">
                <a16:creationId xmlns:a16="http://schemas.microsoft.com/office/drawing/2014/main" id="{9578D2F8-56E1-C5A0-421D-F23B524E4F5A}"/>
              </a:ext>
            </a:extLst>
          </p:cNvPr>
          <p:cNvSpPr>
            <a:spLocks noGrp="1"/>
          </p:cNvSpPr>
          <p:nvPr>
            <p:ph type="title"/>
          </p:nvPr>
        </p:nvSpPr>
        <p:spPr>
          <a:xfrm>
            <a:off x="1103312" y="452718"/>
            <a:ext cx="8947522" cy="1400530"/>
          </a:xfrm>
        </p:spPr>
        <p:txBody>
          <a:bodyPr anchor="ctr">
            <a:normAutofit/>
          </a:bodyPr>
          <a:lstStyle/>
          <a:p>
            <a:pPr algn="ctr"/>
            <a:r>
              <a:rPr lang="en-US">
                <a:solidFill>
                  <a:srgbClr val="FFFFFF"/>
                </a:solidFill>
              </a:rPr>
              <a:t>Outcomes</a:t>
            </a:r>
            <a:endParaRPr lang="en-US"/>
          </a:p>
        </p:txBody>
      </p:sp>
      <p:sp>
        <p:nvSpPr>
          <p:cNvPr id="3" name="Content Placeholder 2">
            <a:extLst>
              <a:ext uri="{FF2B5EF4-FFF2-40B4-BE49-F238E27FC236}">
                <a16:creationId xmlns:a16="http://schemas.microsoft.com/office/drawing/2014/main" id="{7FA073D1-7FB5-7364-0F9F-9163398A74CB}"/>
              </a:ext>
            </a:extLst>
          </p:cNvPr>
          <p:cNvSpPr>
            <a:spLocks noGrp="1"/>
          </p:cNvSpPr>
          <p:nvPr>
            <p:ph idx="1"/>
          </p:nvPr>
        </p:nvSpPr>
        <p:spPr>
          <a:xfrm>
            <a:off x="1103312" y="2424854"/>
            <a:ext cx="8946541" cy="4271068"/>
          </a:xfrm>
        </p:spPr>
        <p:txBody>
          <a:bodyPr vert="horz" lIns="91440" tIns="45720" rIns="91440" bIns="45720" rtlCol="0">
            <a:normAutofit/>
          </a:bodyPr>
          <a:lstStyle/>
          <a:p>
            <a:pPr lvl="2">
              <a:lnSpc>
                <a:spcPct val="90000"/>
              </a:lnSpc>
              <a:buClr>
                <a:srgbClr val="8AD0D6"/>
              </a:buClr>
            </a:pPr>
            <a:r>
              <a:rPr lang="en-US" sz="1700">
                <a:latin typeface="Aptos"/>
              </a:rPr>
              <a:t>Out of 55 patients who reported symptoms of hypervolemia, 9 (16.4%) were admitted for CHF during/near “high HF risk” time frame regardless if orders were changed or not</a:t>
            </a:r>
            <a:endParaRPr lang="en-US" sz="1700"/>
          </a:p>
          <a:p>
            <a:pPr lvl="3">
              <a:lnSpc>
                <a:spcPct val="90000"/>
              </a:lnSpc>
              <a:buClr>
                <a:srgbClr val="8AD0D6"/>
              </a:buClr>
            </a:pPr>
            <a:r>
              <a:rPr lang="en-US" sz="1700">
                <a:latin typeface="Aptos"/>
              </a:rPr>
              <a:t>Of the 9 patients:</a:t>
            </a:r>
          </a:p>
          <a:p>
            <a:pPr lvl="4">
              <a:lnSpc>
                <a:spcPct val="90000"/>
              </a:lnSpc>
              <a:buClr>
                <a:srgbClr val="8AD0D6"/>
              </a:buClr>
              <a:buFont typeface="Courier New" charset="2"/>
              <a:buChar char="o"/>
            </a:pPr>
            <a:r>
              <a:rPr lang="en-US" sz="1700">
                <a:latin typeface="Aptos"/>
              </a:rPr>
              <a:t>3 did not have med changes or labs ordered prior to hospitalization</a:t>
            </a:r>
          </a:p>
          <a:p>
            <a:pPr lvl="4">
              <a:lnSpc>
                <a:spcPct val="90000"/>
              </a:lnSpc>
              <a:buClr>
                <a:srgbClr val="8AD0D6"/>
              </a:buClr>
              <a:buFont typeface="Courier New" charset="2"/>
              <a:buChar char="o"/>
            </a:pPr>
            <a:r>
              <a:rPr lang="en-US" sz="1700">
                <a:latin typeface="Aptos"/>
              </a:rPr>
              <a:t>2 patients were admitted after med changes were ordered</a:t>
            </a:r>
          </a:p>
          <a:p>
            <a:pPr marL="2505710" lvl="5">
              <a:lnSpc>
                <a:spcPct val="90000"/>
              </a:lnSpc>
              <a:buClr>
                <a:srgbClr val="8AD0D6"/>
              </a:buClr>
            </a:pPr>
            <a:r>
              <a:rPr lang="en-US" sz="1700">
                <a:latin typeface="Aptos"/>
              </a:rPr>
              <a:t>At 4- and 7-days post changes</a:t>
            </a:r>
          </a:p>
          <a:p>
            <a:pPr marL="2505710" lvl="5">
              <a:lnSpc>
                <a:spcPct val="90000"/>
              </a:lnSpc>
              <a:buClr>
                <a:srgbClr val="8AD0D6"/>
              </a:buClr>
            </a:pPr>
            <a:r>
              <a:rPr lang="en-US" sz="1700">
                <a:latin typeface="Aptos"/>
              </a:rPr>
              <a:t>Both patients were followed by the Heart Failure Clinic</a:t>
            </a:r>
          </a:p>
          <a:p>
            <a:pPr lvl="4">
              <a:lnSpc>
                <a:spcPct val="90000"/>
              </a:lnSpc>
              <a:buClr>
                <a:srgbClr val="8AD0D6"/>
              </a:buClr>
              <a:buFont typeface="Courier New" charset="2"/>
              <a:buChar char="o"/>
            </a:pPr>
            <a:r>
              <a:rPr lang="en-US" sz="1700">
                <a:latin typeface="Aptos"/>
              </a:rPr>
              <a:t>3 patients were already hospitalized when reviewed for HF status and had meds changed while hospitalized.</a:t>
            </a:r>
          </a:p>
          <a:p>
            <a:pPr lvl="4">
              <a:lnSpc>
                <a:spcPct val="90000"/>
              </a:lnSpc>
              <a:buClr>
                <a:srgbClr val="8AD0D6"/>
              </a:buClr>
              <a:buFont typeface="Courier New" charset="2"/>
              <a:buChar char="o"/>
            </a:pPr>
            <a:r>
              <a:rPr lang="en-US" sz="1700">
                <a:latin typeface="Aptos"/>
              </a:rPr>
              <a:t>2 patients were excluded from above categories:</a:t>
            </a:r>
          </a:p>
          <a:p>
            <a:pPr marL="2505710" lvl="5">
              <a:lnSpc>
                <a:spcPct val="90000"/>
              </a:lnSpc>
              <a:buClr>
                <a:srgbClr val="8AD0D6"/>
              </a:buClr>
            </a:pPr>
            <a:r>
              <a:rPr lang="en-US" sz="1700">
                <a:latin typeface="Aptos"/>
              </a:rPr>
              <a:t>1 patient was admitted to hospice during the "high status"</a:t>
            </a:r>
          </a:p>
          <a:p>
            <a:pPr marL="2505710" lvl="5">
              <a:lnSpc>
                <a:spcPct val="90000"/>
              </a:lnSpc>
              <a:buClr>
                <a:srgbClr val="8AD0D6"/>
              </a:buClr>
            </a:pPr>
            <a:r>
              <a:rPr lang="en-US" sz="1700">
                <a:latin typeface="Aptos"/>
              </a:rPr>
              <a:t>1 Patient had ortho surgery one day prior to CHF admit.</a:t>
            </a:r>
          </a:p>
          <a:p>
            <a:pPr marL="0" indent="0">
              <a:lnSpc>
                <a:spcPct val="90000"/>
              </a:lnSpc>
              <a:buClr>
                <a:srgbClr val="8AD0D6"/>
              </a:buClr>
              <a:buNone/>
            </a:pPr>
            <a:endParaRPr lang="en-US" sz="1700">
              <a:latin typeface="Century Gothic" panose="020B0502020202020204"/>
            </a:endParaRPr>
          </a:p>
        </p:txBody>
      </p:sp>
    </p:spTree>
    <p:extLst>
      <p:ext uri="{BB962C8B-B14F-4D97-AF65-F5344CB8AC3E}">
        <p14:creationId xmlns:p14="http://schemas.microsoft.com/office/powerpoint/2010/main" val="2343845803"/>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23E8915-D2AA-4327-A45A-972C3CA957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endParaRPr lang="en-US"/>
          </a:p>
        </p:txBody>
      </p:sp>
      <p:sp useBgFill="1">
        <p:nvSpPr>
          <p:cNvPr id="10" name="Rectangle 9">
            <a:extLst>
              <a:ext uri="{FF2B5EF4-FFF2-40B4-BE49-F238E27FC236}">
                <a16:creationId xmlns:a16="http://schemas.microsoft.com/office/drawing/2014/main" id="{8302FC3C-9804-4950-B721-5FD704BA60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88952" cy="68580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6B9695BD-ECF6-49CA-8877-8C493193C6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828800"/>
            <a:ext cx="0" cy="3200400"/>
          </a:xfrm>
          <a:prstGeom prst="line">
            <a:avLst/>
          </a:prstGeom>
          <a:ln w="1905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3BC6EBB2-9BDC-4075-BA6B-43A9FBF9C8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b="23320"/>
          <a:stretch/>
        </p:blipFill>
        <p:spPr>
          <a:xfrm>
            <a:off x="8605878" y="6228080"/>
            <a:ext cx="993734" cy="762000"/>
          </a:xfrm>
          <a:prstGeom prst="rect">
            <a:avLst/>
          </a:prstGeom>
        </p:spPr>
      </p:pic>
      <p:sp>
        <p:nvSpPr>
          <p:cNvPr id="16" name="Freeform 5">
            <a:extLst>
              <a:ext uri="{FF2B5EF4-FFF2-40B4-BE49-F238E27FC236}">
                <a16:creationId xmlns:a16="http://schemas.microsoft.com/office/drawing/2014/main" id="{F3798573-F27B-47EB-8EA4-7EE34954C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588" y="0"/>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sp>
      <p:sp>
        <p:nvSpPr>
          <p:cNvPr id="2" name="Title 1">
            <a:extLst>
              <a:ext uri="{FF2B5EF4-FFF2-40B4-BE49-F238E27FC236}">
                <a16:creationId xmlns:a16="http://schemas.microsoft.com/office/drawing/2014/main" id="{63EA1692-4F3F-D477-BBB1-129B78982D2A}"/>
              </a:ext>
            </a:extLst>
          </p:cNvPr>
          <p:cNvSpPr>
            <a:spLocks noGrp="1"/>
          </p:cNvSpPr>
          <p:nvPr>
            <p:ph type="title"/>
          </p:nvPr>
        </p:nvSpPr>
        <p:spPr>
          <a:xfrm>
            <a:off x="806195" y="804672"/>
            <a:ext cx="3521359" cy="5248656"/>
          </a:xfrm>
        </p:spPr>
        <p:txBody>
          <a:bodyPr anchor="ctr">
            <a:normAutofit/>
          </a:bodyPr>
          <a:lstStyle/>
          <a:p>
            <a:pPr algn="ctr"/>
            <a:r>
              <a:rPr lang="en-US"/>
              <a:t>Limitations:</a:t>
            </a:r>
          </a:p>
        </p:txBody>
      </p:sp>
      <p:sp>
        <p:nvSpPr>
          <p:cNvPr id="3" name="Content Placeholder 2">
            <a:extLst>
              <a:ext uri="{FF2B5EF4-FFF2-40B4-BE49-F238E27FC236}">
                <a16:creationId xmlns:a16="http://schemas.microsoft.com/office/drawing/2014/main" id="{98BCA19B-AF9F-819E-A9FA-9F2194DF360B}"/>
              </a:ext>
            </a:extLst>
          </p:cNvPr>
          <p:cNvSpPr>
            <a:spLocks noGrp="1"/>
          </p:cNvSpPr>
          <p:nvPr>
            <p:ph idx="1"/>
          </p:nvPr>
        </p:nvSpPr>
        <p:spPr>
          <a:xfrm>
            <a:off x="4975861" y="804671"/>
            <a:ext cx="6399930" cy="5248657"/>
          </a:xfrm>
        </p:spPr>
        <p:txBody>
          <a:bodyPr vert="horz" lIns="91440" tIns="45720" rIns="91440" bIns="45720" rtlCol="0" anchor="ctr">
            <a:normAutofit/>
          </a:bodyPr>
          <a:lstStyle/>
          <a:p>
            <a:pPr lvl="1"/>
            <a:r>
              <a:rPr lang="en-US" sz="1600">
                <a:latin typeface="Aptos"/>
              </a:rPr>
              <a:t>21% of calls made for symptom check were not returned by patients.</a:t>
            </a:r>
          </a:p>
          <a:p>
            <a:pPr lvl="2">
              <a:buClr>
                <a:srgbClr val="8AD0D6"/>
              </a:buClr>
            </a:pPr>
            <a:r>
              <a:rPr lang="en-US">
                <a:latin typeface="Aptos"/>
              </a:rPr>
              <a:t>392 total calls made. 84 calls not returned by the patient.</a:t>
            </a:r>
          </a:p>
          <a:p>
            <a:pPr lvl="2">
              <a:buClr>
                <a:srgbClr val="8AD0D6"/>
              </a:buClr>
            </a:pPr>
            <a:r>
              <a:rPr lang="en-US">
                <a:latin typeface="Aptos"/>
              </a:rPr>
              <a:t>If call is not returned, ADC HF nurse documents “no return call, will continue to monitor HF status via device.” </a:t>
            </a:r>
          </a:p>
          <a:p>
            <a:pPr lvl="1">
              <a:buClr>
                <a:srgbClr val="8AD0D6"/>
              </a:buClr>
            </a:pPr>
            <a:r>
              <a:rPr lang="en-US" sz="1600">
                <a:latin typeface="Aptos"/>
              </a:rPr>
              <a:t>Lack of understanding and mistrust of data from providers </a:t>
            </a:r>
          </a:p>
          <a:p>
            <a:pPr lvl="2">
              <a:buClr>
                <a:srgbClr val="8AD0D6"/>
              </a:buClr>
            </a:pPr>
            <a:r>
              <a:rPr lang="en-US">
                <a:latin typeface="Aptos"/>
              </a:rPr>
              <a:t>Leads to miscommunication to patients</a:t>
            </a:r>
          </a:p>
          <a:p>
            <a:pPr lvl="3">
              <a:buClr>
                <a:srgbClr val="8AD0D6"/>
              </a:buClr>
            </a:pPr>
            <a:r>
              <a:rPr lang="en-US" sz="1600">
                <a:latin typeface="Aptos"/>
              </a:rPr>
              <a:t>Pt's statement "my dr says it's not accurate so I don't have to worry about it"</a:t>
            </a:r>
          </a:p>
        </p:txBody>
      </p:sp>
    </p:spTree>
    <p:extLst>
      <p:ext uri="{BB962C8B-B14F-4D97-AF65-F5344CB8AC3E}">
        <p14:creationId xmlns:p14="http://schemas.microsoft.com/office/powerpoint/2010/main" val="6549044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4158E-5876-1911-CAD0-C3283C79C52B}"/>
              </a:ext>
            </a:extLst>
          </p:cNvPr>
          <p:cNvSpPr>
            <a:spLocks noGrp="1"/>
          </p:cNvSpPr>
          <p:nvPr>
            <p:ph type="ctrTitle"/>
          </p:nvPr>
        </p:nvSpPr>
        <p:spPr>
          <a:xfrm>
            <a:off x="1154955" y="3386416"/>
            <a:ext cx="8825658" cy="853083"/>
          </a:xfrm>
        </p:spPr>
        <p:txBody>
          <a:bodyPr/>
          <a:lstStyle/>
          <a:p>
            <a:r>
              <a:rPr lang="en-US" sz="2800"/>
              <a:t>Reference Data for ADC Heart Failure Tracking:</a:t>
            </a:r>
          </a:p>
        </p:txBody>
      </p:sp>
      <p:sp>
        <p:nvSpPr>
          <p:cNvPr id="3" name="Subtitle 2">
            <a:extLst>
              <a:ext uri="{FF2B5EF4-FFF2-40B4-BE49-F238E27FC236}">
                <a16:creationId xmlns:a16="http://schemas.microsoft.com/office/drawing/2014/main" id="{D675FD20-1566-A3D0-3F98-378C016888BA}"/>
              </a:ext>
            </a:extLst>
          </p:cNvPr>
          <p:cNvSpPr>
            <a:spLocks noGrp="1"/>
          </p:cNvSpPr>
          <p:nvPr>
            <p:ph type="subTitle" idx="1"/>
          </p:nvPr>
        </p:nvSpPr>
        <p:spPr/>
        <p:txBody>
          <a:bodyPr/>
          <a:lstStyle/>
          <a:p>
            <a:r>
              <a:rPr lang="en-US">
                <a:ea typeface="+mj-lt"/>
                <a:cs typeface="+mj-lt"/>
                <a:hlinkClick r:id="rId2"/>
              </a:rPr>
              <a:t>HF Tracking.xlsx</a:t>
            </a:r>
            <a:endParaRPr lang="en-US"/>
          </a:p>
        </p:txBody>
      </p:sp>
    </p:spTree>
    <p:extLst>
      <p:ext uri="{BB962C8B-B14F-4D97-AF65-F5344CB8AC3E}">
        <p14:creationId xmlns:p14="http://schemas.microsoft.com/office/powerpoint/2010/main" val="1552982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32521-B939-1600-7BBE-74A3473EF0E5}"/>
              </a:ext>
            </a:extLst>
          </p:cNvPr>
          <p:cNvSpPr>
            <a:spLocks noGrp="1"/>
          </p:cNvSpPr>
          <p:nvPr>
            <p:ph type="title"/>
          </p:nvPr>
        </p:nvSpPr>
        <p:spPr/>
        <p:txBody>
          <a:bodyPr/>
          <a:lstStyle/>
          <a:p>
            <a:r>
              <a:rPr lang="en-US" dirty="0"/>
              <a:t>Overview of ADC HF Program</a:t>
            </a:r>
          </a:p>
        </p:txBody>
      </p:sp>
      <p:sp>
        <p:nvSpPr>
          <p:cNvPr id="3" name="Content Placeholder 2">
            <a:extLst>
              <a:ext uri="{FF2B5EF4-FFF2-40B4-BE49-F238E27FC236}">
                <a16:creationId xmlns:a16="http://schemas.microsoft.com/office/drawing/2014/main" id="{F923081D-4D6D-2325-53CC-E31319F11D23}"/>
              </a:ext>
            </a:extLst>
          </p:cNvPr>
          <p:cNvSpPr>
            <a:spLocks noGrp="1"/>
          </p:cNvSpPr>
          <p:nvPr>
            <p:ph idx="1"/>
          </p:nvPr>
        </p:nvSpPr>
        <p:spPr>
          <a:xfrm>
            <a:off x="1103312" y="1455676"/>
            <a:ext cx="8946541" cy="4936885"/>
          </a:xfrm>
        </p:spPr>
        <p:txBody>
          <a:bodyPr vert="horz" lIns="91440" tIns="45720" rIns="91440" bIns="45720" rtlCol="0" anchor="t">
            <a:normAutofit lnSpcReduction="10000"/>
          </a:bodyPr>
          <a:lstStyle/>
          <a:p>
            <a:r>
              <a:rPr lang="en-US" sz="2400" dirty="0">
                <a:latin typeface="Aptos"/>
              </a:rPr>
              <a:t>Current Heart Failure monitoring program established February 2024 with  the updated Medtronic Triage HF algorithm.</a:t>
            </a:r>
          </a:p>
          <a:p>
            <a:pPr>
              <a:buClr>
                <a:srgbClr val="8AD0D6"/>
              </a:buClr>
            </a:pPr>
            <a:r>
              <a:rPr lang="en-US" sz="2400" dirty="0">
                <a:latin typeface="Aptos"/>
              </a:rPr>
              <a:t>HF monitoring extended to Boston Scientific Heart Logic HF monitoring in May 2024.</a:t>
            </a:r>
          </a:p>
          <a:p>
            <a:pPr>
              <a:buClr>
                <a:srgbClr val="8AD0D6"/>
              </a:buClr>
            </a:pPr>
            <a:r>
              <a:rPr lang="en-US" sz="2400" dirty="0">
                <a:latin typeface="Aptos"/>
              </a:rPr>
              <a:t>HF reports are scheduled monthly. </a:t>
            </a:r>
          </a:p>
          <a:p>
            <a:pPr>
              <a:buClr>
                <a:srgbClr val="8AD0D6"/>
              </a:buClr>
            </a:pPr>
            <a:r>
              <a:rPr lang="en-US" sz="2400" dirty="0">
                <a:latin typeface="Aptos"/>
              </a:rPr>
              <a:t>Alerts will trigger for new high-risk status.</a:t>
            </a:r>
            <a:endParaRPr lang="en-US"/>
          </a:p>
          <a:p>
            <a:pPr>
              <a:buClr>
                <a:srgbClr val="8AD0D6"/>
              </a:buClr>
            </a:pPr>
            <a:r>
              <a:rPr lang="en-US" sz="2400" dirty="0">
                <a:latin typeface="Aptos"/>
              </a:rPr>
              <a:t>HF reports and alerts are reviewed by dedicated HF Device team during dedicated time on Tuesday and Thursday.</a:t>
            </a:r>
          </a:p>
          <a:p>
            <a:pPr>
              <a:buClr>
                <a:srgbClr val="8AD0D6"/>
              </a:buClr>
            </a:pPr>
            <a:r>
              <a:rPr lang="en-US" sz="2400" dirty="0">
                <a:latin typeface="Aptos"/>
              </a:rPr>
              <a:t>Data for volume and type of HF reports started being tracked July 2024.</a:t>
            </a:r>
          </a:p>
          <a:p>
            <a:pPr>
              <a:buClr>
                <a:srgbClr val="8AD0D6"/>
              </a:buClr>
            </a:pPr>
            <a:r>
              <a:rPr lang="en-US" sz="2400" dirty="0">
                <a:latin typeface="Aptos"/>
              </a:rPr>
              <a:t>Patient specific outcome data reviewed and recorded for timeframe 6/1/24-1/31/25.</a:t>
            </a:r>
          </a:p>
          <a:p>
            <a:pPr>
              <a:buClr>
                <a:srgbClr val="8AD0D6"/>
              </a:buClr>
            </a:pPr>
            <a:endParaRPr lang="en-US" sz="2400" dirty="0">
              <a:latin typeface="Aptos"/>
            </a:endParaRPr>
          </a:p>
          <a:p>
            <a:pPr>
              <a:buClr>
                <a:srgbClr val="8AD0D6"/>
              </a:buClr>
            </a:pPr>
            <a:endParaRPr lang="en-US" sz="2400" dirty="0"/>
          </a:p>
        </p:txBody>
      </p:sp>
    </p:spTree>
    <p:extLst>
      <p:ext uri="{BB962C8B-B14F-4D97-AF65-F5344CB8AC3E}">
        <p14:creationId xmlns:p14="http://schemas.microsoft.com/office/powerpoint/2010/main" val="1943909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4E78424C-6FD0-41F8-9CAA-5DC19C4235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D0B6A8-DF8B-1758-6389-6FA647D3B2BA}"/>
              </a:ext>
            </a:extLst>
          </p:cNvPr>
          <p:cNvSpPr>
            <a:spLocks noGrp="1"/>
          </p:cNvSpPr>
          <p:nvPr>
            <p:ph type="title"/>
          </p:nvPr>
        </p:nvSpPr>
        <p:spPr>
          <a:xfrm>
            <a:off x="654152" y="1447800"/>
            <a:ext cx="3098329" cy="3058297"/>
          </a:xfrm>
        </p:spPr>
        <p:txBody>
          <a:bodyPr anchor="ctr">
            <a:normAutofit/>
          </a:bodyPr>
          <a:lstStyle/>
          <a:p>
            <a:r>
              <a:rPr lang="en-US" sz="3200">
                <a:solidFill>
                  <a:srgbClr val="F2F2F2"/>
                </a:solidFill>
              </a:rPr>
              <a:t>Medtronic Triage HF Risk Assessment</a:t>
            </a:r>
          </a:p>
        </p:txBody>
      </p:sp>
      <p:sp>
        <p:nvSpPr>
          <p:cNvPr id="35" name="Freeform: Shape 34">
            <a:extLst>
              <a:ext uri="{FF2B5EF4-FFF2-40B4-BE49-F238E27FC236}">
                <a16:creationId xmlns:a16="http://schemas.microsoft.com/office/drawing/2014/main" id="{DD136760-57DC-4301-8BEA-B71AD2D139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61310" y="0"/>
            <a:ext cx="8030690" cy="6858000"/>
          </a:xfrm>
          <a:custGeom>
            <a:avLst/>
            <a:gdLst>
              <a:gd name="connsiteX0" fmla="*/ 1176 w 8030690"/>
              <a:gd name="connsiteY0" fmla="*/ 0 h 6858000"/>
              <a:gd name="connsiteX1" fmla="*/ 1344715 w 8030690"/>
              <a:gd name="connsiteY1" fmla="*/ 0 h 6858000"/>
              <a:gd name="connsiteX2" fmla="*/ 1344715 w 8030690"/>
              <a:gd name="connsiteY2" fmla="*/ 0 h 6858000"/>
              <a:gd name="connsiteX3" fmla="*/ 8030690 w 8030690"/>
              <a:gd name="connsiteY3" fmla="*/ 0 h 6858000"/>
              <a:gd name="connsiteX4" fmla="*/ 8030690 w 8030690"/>
              <a:gd name="connsiteY4" fmla="*/ 6858000 h 6858000"/>
              <a:gd name="connsiteX5" fmla="*/ 477746 w 8030690"/>
              <a:gd name="connsiteY5" fmla="*/ 6858000 h 6858000"/>
              <a:gd name="connsiteX6" fmla="*/ 477746 w 8030690"/>
              <a:gd name="connsiteY6" fmla="*/ 6858000 h 6858000"/>
              <a:gd name="connsiteX7" fmla="*/ 0 w 8030690"/>
              <a:gd name="connsiteY7" fmla="*/ 6858000 h 6858000"/>
              <a:gd name="connsiteX8" fmla="*/ 5883 w 8030690"/>
              <a:gd name="connsiteY8" fmla="*/ 6817538 h 6858000"/>
              <a:gd name="connsiteX9" fmla="*/ 23196 w 8030690"/>
              <a:gd name="connsiteY9" fmla="*/ 6698894 h 6858000"/>
              <a:gd name="connsiteX10" fmla="*/ 35298 w 8030690"/>
              <a:gd name="connsiteY10" fmla="*/ 6612483 h 6858000"/>
              <a:gd name="connsiteX11" fmla="*/ 48073 w 8030690"/>
              <a:gd name="connsiteY11" fmla="*/ 6509613 h 6858000"/>
              <a:gd name="connsiteX12" fmla="*/ 63369 w 8030690"/>
              <a:gd name="connsiteY12" fmla="*/ 6387541 h 6858000"/>
              <a:gd name="connsiteX13" fmla="*/ 79506 w 8030690"/>
              <a:gd name="connsiteY13" fmla="*/ 6252438 h 6858000"/>
              <a:gd name="connsiteX14" fmla="*/ 96483 w 8030690"/>
              <a:gd name="connsiteY14" fmla="*/ 6100191 h 6858000"/>
              <a:gd name="connsiteX15" fmla="*/ 114468 w 8030690"/>
              <a:gd name="connsiteY15" fmla="*/ 5934227 h 6858000"/>
              <a:gd name="connsiteX16" fmla="*/ 132454 w 8030690"/>
              <a:gd name="connsiteY16" fmla="*/ 5753862 h 6858000"/>
              <a:gd name="connsiteX17" fmla="*/ 150775 w 8030690"/>
              <a:gd name="connsiteY17" fmla="*/ 5561838 h 6858000"/>
              <a:gd name="connsiteX18" fmla="*/ 167752 w 8030690"/>
              <a:gd name="connsiteY18" fmla="*/ 5354726 h 6858000"/>
              <a:gd name="connsiteX19" fmla="*/ 184057 w 8030690"/>
              <a:gd name="connsiteY19" fmla="*/ 5138013 h 6858000"/>
              <a:gd name="connsiteX20" fmla="*/ 198849 w 8030690"/>
              <a:gd name="connsiteY20" fmla="*/ 4908956 h 6858000"/>
              <a:gd name="connsiteX21" fmla="*/ 212968 w 8030690"/>
              <a:gd name="connsiteY21" fmla="*/ 4670298 h 6858000"/>
              <a:gd name="connsiteX22" fmla="*/ 226248 w 8030690"/>
              <a:gd name="connsiteY22" fmla="*/ 4421352 h 6858000"/>
              <a:gd name="connsiteX23" fmla="*/ 230954 w 8030690"/>
              <a:gd name="connsiteY23" fmla="*/ 4293793 h 6858000"/>
              <a:gd name="connsiteX24" fmla="*/ 236165 w 8030690"/>
              <a:gd name="connsiteY24" fmla="*/ 4163491 h 6858000"/>
              <a:gd name="connsiteX25" fmla="*/ 241039 w 8030690"/>
              <a:gd name="connsiteY25" fmla="*/ 4031132 h 6858000"/>
              <a:gd name="connsiteX26" fmla="*/ 244233 w 8030690"/>
              <a:gd name="connsiteY26" fmla="*/ 3898087 h 6858000"/>
              <a:gd name="connsiteX27" fmla="*/ 247091 w 8030690"/>
              <a:gd name="connsiteY27" fmla="*/ 3762298 h 6858000"/>
              <a:gd name="connsiteX28" fmla="*/ 250116 w 8030690"/>
              <a:gd name="connsiteY28" fmla="*/ 3625138 h 6858000"/>
              <a:gd name="connsiteX29" fmla="*/ 252133 w 8030690"/>
              <a:gd name="connsiteY29" fmla="*/ 3485235 h 6858000"/>
              <a:gd name="connsiteX30" fmla="*/ 252133 w 8030690"/>
              <a:gd name="connsiteY30" fmla="*/ 3343960 h 6858000"/>
              <a:gd name="connsiteX31" fmla="*/ 253142 w 8030690"/>
              <a:gd name="connsiteY31" fmla="*/ 3201314 h 6858000"/>
              <a:gd name="connsiteX32" fmla="*/ 252133 w 8030690"/>
              <a:gd name="connsiteY32" fmla="*/ 3057296 h 6858000"/>
              <a:gd name="connsiteX33" fmla="*/ 250116 w 8030690"/>
              <a:gd name="connsiteY33" fmla="*/ 2911221 h 6858000"/>
              <a:gd name="connsiteX34" fmla="*/ 248267 w 8030690"/>
              <a:gd name="connsiteY34" fmla="*/ 2765145 h 6858000"/>
              <a:gd name="connsiteX35" fmla="*/ 244233 w 8030690"/>
              <a:gd name="connsiteY35" fmla="*/ 2617013 h 6858000"/>
              <a:gd name="connsiteX36" fmla="*/ 240031 w 8030690"/>
              <a:gd name="connsiteY36" fmla="*/ 2467508 h 6858000"/>
              <a:gd name="connsiteX37" fmla="*/ 235156 w 8030690"/>
              <a:gd name="connsiteY37" fmla="*/ 2318004 h 6858000"/>
              <a:gd name="connsiteX38" fmla="*/ 228265 w 8030690"/>
              <a:gd name="connsiteY38" fmla="*/ 2167128 h 6858000"/>
              <a:gd name="connsiteX39" fmla="*/ 220028 w 8030690"/>
              <a:gd name="connsiteY39" fmla="*/ 2014880 h 6858000"/>
              <a:gd name="connsiteX40" fmla="*/ 212128 w 8030690"/>
              <a:gd name="connsiteY40" fmla="*/ 1861947 h 6858000"/>
              <a:gd name="connsiteX41" fmla="*/ 202043 w 8030690"/>
              <a:gd name="connsiteY41" fmla="*/ 1709013 h 6858000"/>
              <a:gd name="connsiteX42" fmla="*/ 189940 w 8030690"/>
              <a:gd name="connsiteY42" fmla="*/ 1554023 h 6858000"/>
              <a:gd name="connsiteX43" fmla="*/ 177838 w 8030690"/>
              <a:gd name="connsiteY43" fmla="*/ 1401089 h 6858000"/>
              <a:gd name="connsiteX44" fmla="*/ 163886 w 8030690"/>
              <a:gd name="connsiteY44" fmla="*/ 1245413 h 6858000"/>
              <a:gd name="connsiteX45" fmla="*/ 148590 w 8030690"/>
              <a:gd name="connsiteY45" fmla="*/ 1089050 h 6858000"/>
              <a:gd name="connsiteX46" fmla="*/ 132454 w 8030690"/>
              <a:gd name="connsiteY46" fmla="*/ 934745 h 6858000"/>
              <a:gd name="connsiteX47" fmla="*/ 113628 w 8030690"/>
              <a:gd name="connsiteY47" fmla="*/ 778383 h 6858000"/>
              <a:gd name="connsiteX48" fmla="*/ 93457 w 8030690"/>
              <a:gd name="connsiteY48" fmla="*/ 622706 h 6858000"/>
              <a:gd name="connsiteX49" fmla="*/ 73454 w 8030690"/>
              <a:gd name="connsiteY49" fmla="*/ 466344 h 6858000"/>
              <a:gd name="connsiteX50" fmla="*/ 50090 w 8030690"/>
              <a:gd name="connsiteY50" fmla="*/ 310667 h 6858000"/>
              <a:gd name="connsiteX51" fmla="*/ 26222 w 8030690"/>
              <a:gd name="connsiteY51" fmla="*/ 15567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030690" h="6858000">
                <a:moveTo>
                  <a:pt x="1176" y="0"/>
                </a:moveTo>
                <a:lnTo>
                  <a:pt x="1344715" y="0"/>
                </a:lnTo>
                <a:lnTo>
                  <a:pt x="1344715" y="0"/>
                </a:lnTo>
                <a:lnTo>
                  <a:pt x="8030690" y="0"/>
                </a:lnTo>
                <a:lnTo>
                  <a:pt x="8030690" y="6858000"/>
                </a:lnTo>
                <a:lnTo>
                  <a:pt x="477746" y="6858000"/>
                </a:lnTo>
                <a:lnTo>
                  <a:pt x="477746" y="6858000"/>
                </a:lnTo>
                <a:lnTo>
                  <a:pt x="0" y="6858000"/>
                </a:lnTo>
                <a:lnTo>
                  <a:pt x="5883" y="6817538"/>
                </a:lnTo>
                <a:lnTo>
                  <a:pt x="23196" y="6698894"/>
                </a:lnTo>
                <a:lnTo>
                  <a:pt x="35298" y="6612483"/>
                </a:lnTo>
                <a:lnTo>
                  <a:pt x="48073" y="6509613"/>
                </a:lnTo>
                <a:lnTo>
                  <a:pt x="63369" y="6387541"/>
                </a:lnTo>
                <a:lnTo>
                  <a:pt x="79506" y="6252438"/>
                </a:lnTo>
                <a:lnTo>
                  <a:pt x="96483" y="6100191"/>
                </a:lnTo>
                <a:lnTo>
                  <a:pt x="114468" y="5934227"/>
                </a:lnTo>
                <a:lnTo>
                  <a:pt x="132454" y="5753862"/>
                </a:lnTo>
                <a:lnTo>
                  <a:pt x="150775" y="5561838"/>
                </a:lnTo>
                <a:lnTo>
                  <a:pt x="167752" y="5354726"/>
                </a:lnTo>
                <a:lnTo>
                  <a:pt x="184057" y="5138013"/>
                </a:lnTo>
                <a:lnTo>
                  <a:pt x="198849" y="4908956"/>
                </a:lnTo>
                <a:lnTo>
                  <a:pt x="212968" y="4670298"/>
                </a:lnTo>
                <a:lnTo>
                  <a:pt x="226248" y="4421352"/>
                </a:lnTo>
                <a:lnTo>
                  <a:pt x="230954" y="4293793"/>
                </a:lnTo>
                <a:lnTo>
                  <a:pt x="236165" y="4163491"/>
                </a:lnTo>
                <a:lnTo>
                  <a:pt x="241039" y="4031132"/>
                </a:lnTo>
                <a:lnTo>
                  <a:pt x="244233" y="3898087"/>
                </a:lnTo>
                <a:lnTo>
                  <a:pt x="247091" y="3762298"/>
                </a:lnTo>
                <a:lnTo>
                  <a:pt x="250116" y="3625138"/>
                </a:lnTo>
                <a:lnTo>
                  <a:pt x="252133" y="3485235"/>
                </a:lnTo>
                <a:lnTo>
                  <a:pt x="252133" y="3343960"/>
                </a:lnTo>
                <a:lnTo>
                  <a:pt x="253142" y="3201314"/>
                </a:lnTo>
                <a:lnTo>
                  <a:pt x="252133" y="3057296"/>
                </a:lnTo>
                <a:lnTo>
                  <a:pt x="250116" y="2911221"/>
                </a:lnTo>
                <a:lnTo>
                  <a:pt x="248267" y="2765145"/>
                </a:lnTo>
                <a:lnTo>
                  <a:pt x="244233" y="2617013"/>
                </a:lnTo>
                <a:lnTo>
                  <a:pt x="240031" y="2467508"/>
                </a:lnTo>
                <a:lnTo>
                  <a:pt x="235156" y="2318004"/>
                </a:lnTo>
                <a:lnTo>
                  <a:pt x="228265" y="2167128"/>
                </a:lnTo>
                <a:lnTo>
                  <a:pt x="220028" y="2014880"/>
                </a:lnTo>
                <a:lnTo>
                  <a:pt x="212128" y="1861947"/>
                </a:lnTo>
                <a:lnTo>
                  <a:pt x="202043" y="1709013"/>
                </a:lnTo>
                <a:lnTo>
                  <a:pt x="189940" y="1554023"/>
                </a:lnTo>
                <a:lnTo>
                  <a:pt x="177838" y="1401089"/>
                </a:lnTo>
                <a:lnTo>
                  <a:pt x="163886" y="1245413"/>
                </a:lnTo>
                <a:lnTo>
                  <a:pt x="148590" y="1089050"/>
                </a:lnTo>
                <a:lnTo>
                  <a:pt x="132454" y="934745"/>
                </a:lnTo>
                <a:lnTo>
                  <a:pt x="113628" y="778383"/>
                </a:lnTo>
                <a:lnTo>
                  <a:pt x="93457" y="622706"/>
                </a:lnTo>
                <a:lnTo>
                  <a:pt x="73454" y="466344"/>
                </a:lnTo>
                <a:lnTo>
                  <a:pt x="50090" y="310667"/>
                </a:lnTo>
                <a:lnTo>
                  <a:pt x="26222" y="15567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Freeform 11">
            <a:extLst>
              <a:ext uri="{FF2B5EF4-FFF2-40B4-BE49-F238E27FC236}">
                <a16:creationId xmlns:a16="http://schemas.microsoft.com/office/drawing/2014/main" id="{BDC58DEA-1307-4F44-AD47-E613D8B76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48110" y="-1"/>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1">
              <a:alpha val="20000"/>
            </a:schemeClr>
          </a:solidFill>
          <a:ln>
            <a:noFill/>
          </a:ln>
        </p:spPr>
        <p:txBody>
          <a:bodyPr rtlCol="0" anchor="ctr"/>
          <a:lstStyle/>
          <a:p>
            <a:pPr algn="ctr"/>
            <a:endParaRPr lang="en-US"/>
          </a:p>
        </p:txBody>
      </p:sp>
      <p:sp>
        <p:nvSpPr>
          <p:cNvPr id="39" name="Rectangle 38">
            <a:extLst>
              <a:ext uri="{FF2B5EF4-FFF2-40B4-BE49-F238E27FC236}">
                <a16:creationId xmlns:a16="http://schemas.microsoft.com/office/drawing/2014/main" id="{C99B912D-1E4B-42AF-A2BE-CFEFEC916E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aphicFrame>
        <p:nvGraphicFramePr>
          <p:cNvPr id="18" name="Content Placeholder 2">
            <a:extLst>
              <a:ext uri="{FF2B5EF4-FFF2-40B4-BE49-F238E27FC236}">
                <a16:creationId xmlns:a16="http://schemas.microsoft.com/office/drawing/2014/main" id="{EC14087D-8CAF-2901-2B77-8B10C2AAC100}"/>
              </a:ext>
            </a:extLst>
          </p:cNvPr>
          <p:cNvGraphicFramePr>
            <a:graphicFrameLocks noGrp="1"/>
          </p:cNvGraphicFramePr>
          <p:nvPr>
            <p:ph idx="1"/>
            <p:extLst>
              <p:ext uri="{D42A27DB-BD31-4B8C-83A1-F6EECF244321}">
                <p14:modId xmlns:p14="http://schemas.microsoft.com/office/powerpoint/2010/main" val="3730038634"/>
              </p:ext>
            </p:extLst>
          </p:nvPr>
        </p:nvGraphicFramePr>
        <p:xfrm>
          <a:off x="4358822" y="1282226"/>
          <a:ext cx="7185478" cy="5209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5" name="TextBox 154">
            <a:extLst>
              <a:ext uri="{FF2B5EF4-FFF2-40B4-BE49-F238E27FC236}">
                <a16:creationId xmlns:a16="http://schemas.microsoft.com/office/drawing/2014/main" id="{C5C74986-8E20-B481-A90C-A6EB6DAE7AB0}"/>
              </a:ext>
            </a:extLst>
          </p:cNvPr>
          <p:cNvSpPr txBox="1"/>
          <p:nvPr/>
        </p:nvSpPr>
        <p:spPr>
          <a:xfrm>
            <a:off x="653644" y="4838707"/>
            <a:ext cx="3196280"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b="0" i="0" u="none" strike="noStrike" baseline="0">
                <a:solidFill>
                  <a:schemeClr val="bg1"/>
                </a:solidFill>
                <a:latin typeface="Calibri"/>
                <a:ea typeface="Arial"/>
                <a:cs typeface="Arial"/>
              </a:rPr>
              <a:t>The risk status reported for the patient is based on the maximum daily risk status for the previous 30 days</a:t>
            </a:r>
            <a:r>
              <a:rPr lang="en-US" b="0" i="0">
                <a:solidFill>
                  <a:schemeClr val="bg1"/>
                </a:solidFill>
                <a:latin typeface="Calibri"/>
                <a:ea typeface="Arial"/>
                <a:cs typeface="Arial"/>
              </a:rPr>
              <a:t>​</a:t>
            </a:r>
            <a:endParaRPr lang="en-US">
              <a:solidFill>
                <a:schemeClr val="bg1"/>
              </a:solidFill>
            </a:endParaRPr>
          </a:p>
        </p:txBody>
      </p:sp>
    </p:spTree>
    <p:extLst>
      <p:ext uri="{BB962C8B-B14F-4D97-AF65-F5344CB8AC3E}">
        <p14:creationId xmlns:p14="http://schemas.microsoft.com/office/powerpoint/2010/main" val="2086585458"/>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23E8915-D2AA-4327-A45A-972C3CA957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302FC3C-9804-4950-B721-5FD704BA60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88952" cy="68580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6B9695BD-ECF6-49CA-8877-8C493193C6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828800"/>
            <a:ext cx="0" cy="3200400"/>
          </a:xfrm>
          <a:prstGeom prst="line">
            <a:avLst/>
          </a:prstGeom>
          <a:ln w="1905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3BC6EBB2-9BDC-4075-BA6B-43A9FBF9C8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b="23320"/>
          <a:stretch/>
        </p:blipFill>
        <p:spPr>
          <a:xfrm>
            <a:off x="8605878" y="6228080"/>
            <a:ext cx="993734" cy="762000"/>
          </a:xfrm>
          <a:prstGeom prst="rect">
            <a:avLst/>
          </a:prstGeom>
        </p:spPr>
      </p:pic>
      <p:sp>
        <p:nvSpPr>
          <p:cNvPr id="16" name="Freeform 5">
            <a:extLst>
              <a:ext uri="{FF2B5EF4-FFF2-40B4-BE49-F238E27FC236}">
                <a16:creationId xmlns:a16="http://schemas.microsoft.com/office/drawing/2014/main" id="{F3798573-F27B-47EB-8EA4-7EE34954C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588" y="0"/>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sp>
      <p:sp>
        <p:nvSpPr>
          <p:cNvPr id="2" name="Title 1">
            <a:extLst>
              <a:ext uri="{FF2B5EF4-FFF2-40B4-BE49-F238E27FC236}">
                <a16:creationId xmlns:a16="http://schemas.microsoft.com/office/drawing/2014/main" id="{32215EAA-130B-AA75-C1B7-CB5D8967B6BB}"/>
              </a:ext>
            </a:extLst>
          </p:cNvPr>
          <p:cNvSpPr>
            <a:spLocks noGrp="1"/>
          </p:cNvSpPr>
          <p:nvPr>
            <p:ph type="title"/>
          </p:nvPr>
        </p:nvSpPr>
        <p:spPr>
          <a:xfrm>
            <a:off x="806195" y="804672"/>
            <a:ext cx="3521359" cy="5248656"/>
          </a:xfrm>
        </p:spPr>
        <p:txBody>
          <a:bodyPr anchor="ctr">
            <a:normAutofit/>
          </a:bodyPr>
          <a:lstStyle/>
          <a:p>
            <a:pPr algn="ctr"/>
            <a:r>
              <a:rPr lang="en-US"/>
              <a:t>Medtronic Triage HF Risk Assessment</a:t>
            </a:r>
          </a:p>
        </p:txBody>
      </p:sp>
      <p:sp>
        <p:nvSpPr>
          <p:cNvPr id="3" name="Content Placeholder 2">
            <a:extLst>
              <a:ext uri="{FF2B5EF4-FFF2-40B4-BE49-F238E27FC236}">
                <a16:creationId xmlns:a16="http://schemas.microsoft.com/office/drawing/2014/main" id="{2436ABFA-D8B0-1B75-614B-37E26C2D178D}"/>
              </a:ext>
            </a:extLst>
          </p:cNvPr>
          <p:cNvSpPr>
            <a:spLocks noGrp="1"/>
          </p:cNvSpPr>
          <p:nvPr>
            <p:ph idx="1"/>
          </p:nvPr>
        </p:nvSpPr>
        <p:spPr>
          <a:xfrm>
            <a:off x="4975861" y="804671"/>
            <a:ext cx="6399930" cy="5248657"/>
          </a:xfrm>
        </p:spPr>
        <p:txBody>
          <a:bodyPr vert="horz" lIns="91440" tIns="45720" rIns="91440" bIns="45720" rtlCol="0" anchor="ctr">
            <a:normAutofit fontScale="92500" lnSpcReduction="20000"/>
          </a:bodyPr>
          <a:lstStyle/>
          <a:p>
            <a:r>
              <a:rPr lang="en-US" dirty="0"/>
              <a:t>"Low", "Medium", or "High" Risk</a:t>
            </a:r>
          </a:p>
          <a:p>
            <a:pPr>
              <a:buClr>
                <a:srgbClr val="8AD0D6"/>
              </a:buClr>
            </a:pPr>
            <a:r>
              <a:rPr lang="en-US" dirty="0"/>
              <a:t>When does the Triage HF Algorithm Run:</a:t>
            </a:r>
          </a:p>
          <a:p>
            <a:pPr lvl="1">
              <a:buClr>
                <a:srgbClr val="8AD0D6"/>
              </a:buClr>
              <a:buFont typeface="Courier New" charset="2"/>
              <a:buChar char="o"/>
            </a:pPr>
            <a:r>
              <a:rPr lang="en-US" dirty="0"/>
              <a:t>The algorithm is run when a report is received in Carelink</a:t>
            </a:r>
          </a:p>
          <a:p>
            <a:pPr lvl="2">
              <a:buClr>
                <a:srgbClr val="8AD0D6"/>
              </a:buClr>
              <a:buFont typeface="Wingdings" charset="2"/>
              <a:buChar char="§"/>
            </a:pPr>
            <a:r>
              <a:rPr lang="en-US" dirty="0"/>
              <a:t>Routine scheduled remote transmission</a:t>
            </a:r>
          </a:p>
          <a:p>
            <a:pPr lvl="3">
              <a:buClr>
                <a:srgbClr val="8AD0D6"/>
              </a:buClr>
            </a:pPr>
            <a:r>
              <a:rPr lang="en-US" dirty="0"/>
              <a:t>Either for routine quarterly Pacer/ICD reports or for the monthly scheduled HF report</a:t>
            </a:r>
          </a:p>
          <a:p>
            <a:pPr lvl="2">
              <a:buClr>
                <a:srgbClr val="8AD0D6"/>
              </a:buClr>
              <a:buFont typeface="Wingdings" charset="2"/>
              <a:buChar char="§"/>
            </a:pPr>
            <a:r>
              <a:rPr lang="en-US" dirty="0"/>
              <a:t>Manual transmission sent by patient</a:t>
            </a:r>
          </a:p>
          <a:p>
            <a:pPr lvl="2">
              <a:buClr>
                <a:srgbClr val="8AD0D6"/>
              </a:buClr>
              <a:buFont typeface="Wingdings" charset="2"/>
              <a:buChar char="§"/>
            </a:pPr>
            <a:r>
              <a:rPr lang="en-US" dirty="0"/>
              <a:t>Care Alert triggered transmission</a:t>
            </a:r>
          </a:p>
          <a:p>
            <a:pPr lvl="3">
              <a:buClr>
                <a:srgbClr val="8AD0D6"/>
              </a:buClr>
            </a:pPr>
            <a:r>
              <a:rPr lang="en-US" dirty="0"/>
              <a:t>For any alert type that triggers a transmission</a:t>
            </a:r>
          </a:p>
          <a:p>
            <a:pPr lvl="3">
              <a:buClr>
                <a:srgbClr val="8AD0D6"/>
              </a:buClr>
            </a:pPr>
            <a:r>
              <a:rPr lang="en-US" dirty="0"/>
              <a:t>Optivol is a programmable alert that triggers a transmission</a:t>
            </a:r>
          </a:p>
          <a:p>
            <a:pPr lvl="3">
              <a:buClr>
                <a:srgbClr val="8AD0D6"/>
              </a:buClr>
            </a:pPr>
            <a:r>
              <a:rPr lang="en-US" sz="1800" dirty="0">
                <a:solidFill>
                  <a:srgbClr val="FFC000"/>
                </a:solidFill>
              </a:rPr>
              <a:t>Triage HF data collection cannot be disabled</a:t>
            </a:r>
            <a:endParaRPr lang="en-US" sz="1800" dirty="0"/>
          </a:p>
          <a:p>
            <a:pPr lvl="2">
              <a:buClr>
                <a:srgbClr val="8AD0D6"/>
              </a:buClr>
              <a:buFont typeface="Wingdings" charset="2"/>
              <a:buChar char="§"/>
            </a:pPr>
            <a:r>
              <a:rPr lang="en-US" dirty="0"/>
              <a:t>Triage HF Risk Status is not available on in person device interrogations</a:t>
            </a:r>
          </a:p>
          <a:p>
            <a:pPr lvl="2">
              <a:buClr>
                <a:srgbClr val="8AD0D6"/>
              </a:buClr>
              <a:buFont typeface="Wingdings" charset="2"/>
              <a:buChar char="§"/>
            </a:pPr>
            <a:r>
              <a:rPr lang="en-US" dirty="0"/>
              <a:t>Triage HF data is available beginning 60 days after implant</a:t>
            </a:r>
          </a:p>
          <a:p>
            <a:pPr lvl="3">
              <a:buClr>
                <a:srgbClr val="8AD0D6"/>
              </a:buClr>
            </a:pPr>
            <a:endParaRPr lang="en-US"/>
          </a:p>
        </p:txBody>
      </p:sp>
    </p:spTree>
    <p:extLst>
      <p:ext uri="{BB962C8B-B14F-4D97-AF65-F5344CB8AC3E}">
        <p14:creationId xmlns:p14="http://schemas.microsoft.com/office/powerpoint/2010/main" val="3474346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B4AAD3FD-83A5-4B89-9F8F-01B8870865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9EB5E8-7227-209A-8976-2B689F38953E}"/>
              </a:ext>
            </a:extLst>
          </p:cNvPr>
          <p:cNvSpPr>
            <a:spLocks noGrp="1"/>
          </p:cNvSpPr>
          <p:nvPr>
            <p:ph type="title"/>
          </p:nvPr>
        </p:nvSpPr>
        <p:spPr>
          <a:xfrm>
            <a:off x="648931" y="629266"/>
            <a:ext cx="4166510" cy="1622321"/>
          </a:xfrm>
        </p:spPr>
        <p:txBody>
          <a:bodyPr>
            <a:normAutofit/>
          </a:bodyPr>
          <a:lstStyle/>
          <a:p>
            <a:pPr>
              <a:lnSpc>
                <a:spcPct val="90000"/>
              </a:lnSpc>
            </a:pPr>
            <a:r>
              <a:rPr lang="en-US" sz="3600">
                <a:solidFill>
                  <a:srgbClr val="EBEBEB"/>
                </a:solidFill>
              </a:rPr>
              <a:t>Boston Scientific Heart Logic Diagnostic</a:t>
            </a:r>
          </a:p>
        </p:txBody>
      </p:sp>
      <p:sp>
        <p:nvSpPr>
          <p:cNvPr id="23" name="Freeform 31">
            <a:extLst>
              <a:ext uri="{FF2B5EF4-FFF2-40B4-BE49-F238E27FC236}">
                <a16:creationId xmlns:a16="http://schemas.microsoft.com/office/drawing/2014/main" id="{61752F1D-FC0F-4103-9584-630E643CCD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94020" y="-1"/>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1">
              <a:alpha val="20000"/>
            </a:schemeClr>
          </a:solidFill>
          <a:ln>
            <a:noFill/>
          </a:ln>
        </p:spPr>
        <p:txBody>
          <a:bodyPr rtlCol="0" anchor="ctr"/>
          <a:lstStyle/>
          <a:p>
            <a:pPr algn="ctr"/>
            <a:endParaRPr lang="en-US"/>
          </a:p>
        </p:txBody>
      </p:sp>
      <p:sp useBgFill="1">
        <p:nvSpPr>
          <p:cNvPr id="25" name="Freeform: Shape 24">
            <a:extLst>
              <a:ext uri="{FF2B5EF4-FFF2-40B4-BE49-F238E27FC236}">
                <a16:creationId xmlns:a16="http://schemas.microsoft.com/office/drawing/2014/main" id="{70151CB7-E7DE-4917-B831-01DF9CE013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270819" y="-63600"/>
            <a:ext cx="6858001" cy="6985200"/>
          </a:xfrm>
          <a:custGeom>
            <a:avLst/>
            <a:gdLst>
              <a:gd name="connsiteX0" fmla="*/ 6858001 w 6858001"/>
              <a:gd name="connsiteY0" fmla="*/ 1177 h 6985200"/>
              <a:gd name="connsiteX1" fmla="*/ 6858001 w 6858001"/>
              <a:gd name="connsiteY1" fmla="*/ 1344715 h 6985200"/>
              <a:gd name="connsiteX2" fmla="*/ 6858000 w 6858001"/>
              <a:gd name="connsiteY2" fmla="*/ 1344715 h 6985200"/>
              <a:gd name="connsiteX3" fmla="*/ 6858000 w 6858001"/>
              <a:gd name="connsiteY3" fmla="*/ 6985200 h 6985200"/>
              <a:gd name="connsiteX4" fmla="*/ 0 w 6858001"/>
              <a:gd name="connsiteY4" fmla="*/ 6985199 h 6985200"/>
              <a:gd name="connsiteX5" fmla="*/ 0 w 6858001"/>
              <a:gd name="connsiteY5" fmla="*/ 886772 h 6985200"/>
              <a:gd name="connsiteX6" fmla="*/ 1 w 6858001"/>
              <a:gd name="connsiteY6" fmla="*/ 886772 h 6985200"/>
              <a:gd name="connsiteX7" fmla="*/ 1 w 6858001"/>
              <a:gd name="connsiteY7" fmla="*/ 0 h 6985200"/>
              <a:gd name="connsiteX8" fmla="*/ 40463 w 6858001"/>
              <a:gd name="connsiteY8" fmla="*/ 5883 h 6985200"/>
              <a:gd name="connsiteX9" fmla="*/ 159107 w 6858001"/>
              <a:gd name="connsiteY9" fmla="*/ 23196 h 6985200"/>
              <a:gd name="connsiteX10" fmla="*/ 245518 w 6858001"/>
              <a:gd name="connsiteY10" fmla="*/ 35299 h 6985200"/>
              <a:gd name="connsiteX11" fmla="*/ 348388 w 6858001"/>
              <a:gd name="connsiteY11" fmla="*/ 48073 h 6985200"/>
              <a:gd name="connsiteX12" fmla="*/ 470460 w 6858001"/>
              <a:gd name="connsiteY12" fmla="*/ 63369 h 6985200"/>
              <a:gd name="connsiteX13" fmla="*/ 605563 w 6858001"/>
              <a:gd name="connsiteY13" fmla="*/ 79506 h 6985200"/>
              <a:gd name="connsiteX14" fmla="*/ 757810 w 6858001"/>
              <a:gd name="connsiteY14" fmla="*/ 96483 h 6985200"/>
              <a:gd name="connsiteX15" fmla="*/ 923774 w 6858001"/>
              <a:gd name="connsiteY15" fmla="*/ 114469 h 6985200"/>
              <a:gd name="connsiteX16" fmla="*/ 1104139 w 6858001"/>
              <a:gd name="connsiteY16" fmla="*/ 132454 h 6985200"/>
              <a:gd name="connsiteX17" fmla="*/ 1296163 w 6858001"/>
              <a:gd name="connsiteY17" fmla="*/ 150776 h 6985200"/>
              <a:gd name="connsiteX18" fmla="*/ 1503275 w 6858001"/>
              <a:gd name="connsiteY18" fmla="*/ 167753 h 6985200"/>
              <a:gd name="connsiteX19" fmla="*/ 1719988 w 6858001"/>
              <a:gd name="connsiteY19" fmla="*/ 184058 h 6985200"/>
              <a:gd name="connsiteX20" fmla="*/ 1949045 w 6858001"/>
              <a:gd name="connsiteY20" fmla="*/ 198849 h 6985200"/>
              <a:gd name="connsiteX21" fmla="*/ 2187703 w 6858001"/>
              <a:gd name="connsiteY21" fmla="*/ 212969 h 6985200"/>
              <a:gd name="connsiteX22" fmla="*/ 2436649 w 6858001"/>
              <a:gd name="connsiteY22" fmla="*/ 226248 h 6985200"/>
              <a:gd name="connsiteX23" fmla="*/ 2564208 w 6858001"/>
              <a:gd name="connsiteY23" fmla="*/ 230955 h 6985200"/>
              <a:gd name="connsiteX24" fmla="*/ 2694509 w 6858001"/>
              <a:gd name="connsiteY24" fmla="*/ 236165 h 6985200"/>
              <a:gd name="connsiteX25" fmla="*/ 2826869 w 6858001"/>
              <a:gd name="connsiteY25" fmla="*/ 241040 h 6985200"/>
              <a:gd name="connsiteX26" fmla="*/ 2959914 w 6858001"/>
              <a:gd name="connsiteY26" fmla="*/ 244234 h 6985200"/>
              <a:gd name="connsiteX27" fmla="*/ 3095702 w 6858001"/>
              <a:gd name="connsiteY27" fmla="*/ 247091 h 6985200"/>
              <a:gd name="connsiteX28" fmla="*/ 3232862 w 6858001"/>
              <a:gd name="connsiteY28" fmla="*/ 250117 h 6985200"/>
              <a:gd name="connsiteX29" fmla="*/ 3372766 w 6858001"/>
              <a:gd name="connsiteY29" fmla="*/ 252134 h 6985200"/>
              <a:gd name="connsiteX30" fmla="*/ 3514040 w 6858001"/>
              <a:gd name="connsiteY30" fmla="*/ 252134 h 6985200"/>
              <a:gd name="connsiteX31" fmla="*/ 3656686 w 6858001"/>
              <a:gd name="connsiteY31" fmla="*/ 253142 h 6985200"/>
              <a:gd name="connsiteX32" fmla="*/ 3800705 w 6858001"/>
              <a:gd name="connsiteY32" fmla="*/ 252134 h 6985200"/>
              <a:gd name="connsiteX33" fmla="*/ 3946780 w 6858001"/>
              <a:gd name="connsiteY33" fmla="*/ 250117 h 6985200"/>
              <a:gd name="connsiteX34" fmla="*/ 4092856 w 6858001"/>
              <a:gd name="connsiteY34" fmla="*/ 248268 h 6985200"/>
              <a:gd name="connsiteX35" fmla="*/ 4240988 w 6858001"/>
              <a:gd name="connsiteY35" fmla="*/ 244234 h 6985200"/>
              <a:gd name="connsiteX36" fmla="*/ 4390492 w 6858001"/>
              <a:gd name="connsiteY36" fmla="*/ 240032 h 6985200"/>
              <a:gd name="connsiteX37" fmla="*/ 4539997 w 6858001"/>
              <a:gd name="connsiteY37" fmla="*/ 235157 h 6985200"/>
              <a:gd name="connsiteX38" fmla="*/ 4690873 w 6858001"/>
              <a:gd name="connsiteY38" fmla="*/ 228266 h 6985200"/>
              <a:gd name="connsiteX39" fmla="*/ 4843120 w 6858001"/>
              <a:gd name="connsiteY39" fmla="*/ 220029 h 6985200"/>
              <a:gd name="connsiteX40" fmla="*/ 4996054 w 6858001"/>
              <a:gd name="connsiteY40" fmla="*/ 212129 h 6985200"/>
              <a:gd name="connsiteX41" fmla="*/ 5148987 w 6858001"/>
              <a:gd name="connsiteY41" fmla="*/ 202044 h 6985200"/>
              <a:gd name="connsiteX42" fmla="*/ 5303978 w 6858001"/>
              <a:gd name="connsiteY42" fmla="*/ 189941 h 6985200"/>
              <a:gd name="connsiteX43" fmla="*/ 5456911 w 6858001"/>
              <a:gd name="connsiteY43" fmla="*/ 177839 h 6985200"/>
              <a:gd name="connsiteX44" fmla="*/ 5612588 w 6858001"/>
              <a:gd name="connsiteY44" fmla="*/ 163887 h 6985200"/>
              <a:gd name="connsiteX45" fmla="*/ 5768950 w 6858001"/>
              <a:gd name="connsiteY45" fmla="*/ 148591 h 6985200"/>
              <a:gd name="connsiteX46" fmla="*/ 5923255 w 6858001"/>
              <a:gd name="connsiteY46" fmla="*/ 132455 h 6985200"/>
              <a:gd name="connsiteX47" fmla="*/ 6079618 w 6858001"/>
              <a:gd name="connsiteY47" fmla="*/ 113629 h 6985200"/>
              <a:gd name="connsiteX48" fmla="*/ 6235294 w 6858001"/>
              <a:gd name="connsiteY48" fmla="*/ 93458 h 6985200"/>
              <a:gd name="connsiteX49" fmla="*/ 6391657 w 6858001"/>
              <a:gd name="connsiteY49" fmla="*/ 73455 h 6985200"/>
              <a:gd name="connsiteX50" fmla="*/ 6547333 w 6858001"/>
              <a:gd name="connsiteY50" fmla="*/ 50091 h 6985200"/>
              <a:gd name="connsiteX51" fmla="*/ 6702324 w 6858001"/>
              <a:gd name="connsiteY51" fmla="*/ 26222 h 698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858001" h="6985200">
                <a:moveTo>
                  <a:pt x="6858001" y="1177"/>
                </a:moveTo>
                <a:lnTo>
                  <a:pt x="6858001" y="1344715"/>
                </a:lnTo>
                <a:lnTo>
                  <a:pt x="6858000" y="1344715"/>
                </a:lnTo>
                <a:lnTo>
                  <a:pt x="6858000" y="6985200"/>
                </a:lnTo>
                <a:lnTo>
                  <a:pt x="0" y="6985199"/>
                </a:lnTo>
                <a:lnTo>
                  <a:pt x="0" y="886772"/>
                </a:lnTo>
                <a:lnTo>
                  <a:pt x="1" y="886772"/>
                </a:lnTo>
                <a:lnTo>
                  <a:pt x="1" y="0"/>
                </a:lnTo>
                <a:lnTo>
                  <a:pt x="40463" y="5883"/>
                </a:lnTo>
                <a:lnTo>
                  <a:pt x="159107" y="23196"/>
                </a:lnTo>
                <a:lnTo>
                  <a:pt x="245518" y="35299"/>
                </a:lnTo>
                <a:lnTo>
                  <a:pt x="348388" y="48073"/>
                </a:lnTo>
                <a:lnTo>
                  <a:pt x="470460" y="63369"/>
                </a:lnTo>
                <a:lnTo>
                  <a:pt x="605563" y="79506"/>
                </a:lnTo>
                <a:lnTo>
                  <a:pt x="757810" y="96483"/>
                </a:lnTo>
                <a:lnTo>
                  <a:pt x="923774" y="114469"/>
                </a:lnTo>
                <a:lnTo>
                  <a:pt x="1104139" y="132454"/>
                </a:lnTo>
                <a:lnTo>
                  <a:pt x="1296163" y="150776"/>
                </a:lnTo>
                <a:lnTo>
                  <a:pt x="1503275" y="167753"/>
                </a:lnTo>
                <a:lnTo>
                  <a:pt x="1719988" y="184058"/>
                </a:lnTo>
                <a:lnTo>
                  <a:pt x="1949045" y="198849"/>
                </a:lnTo>
                <a:lnTo>
                  <a:pt x="2187703" y="212969"/>
                </a:lnTo>
                <a:lnTo>
                  <a:pt x="2436649" y="226248"/>
                </a:lnTo>
                <a:lnTo>
                  <a:pt x="2564208" y="230955"/>
                </a:lnTo>
                <a:lnTo>
                  <a:pt x="2694509" y="236165"/>
                </a:lnTo>
                <a:lnTo>
                  <a:pt x="2826869" y="241040"/>
                </a:lnTo>
                <a:lnTo>
                  <a:pt x="2959914" y="244234"/>
                </a:lnTo>
                <a:lnTo>
                  <a:pt x="3095702" y="247091"/>
                </a:lnTo>
                <a:lnTo>
                  <a:pt x="3232862" y="250117"/>
                </a:lnTo>
                <a:lnTo>
                  <a:pt x="3372766" y="252134"/>
                </a:lnTo>
                <a:lnTo>
                  <a:pt x="3514040" y="252134"/>
                </a:lnTo>
                <a:lnTo>
                  <a:pt x="3656686" y="253142"/>
                </a:lnTo>
                <a:lnTo>
                  <a:pt x="3800705" y="252134"/>
                </a:lnTo>
                <a:lnTo>
                  <a:pt x="3946780" y="250117"/>
                </a:lnTo>
                <a:lnTo>
                  <a:pt x="4092856" y="248268"/>
                </a:lnTo>
                <a:lnTo>
                  <a:pt x="4240988" y="244234"/>
                </a:lnTo>
                <a:lnTo>
                  <a:pt x="4390492" y="240032"/>
                </a:lnTo>
                <a:lnTo>
                  <a:pt x="4539997" y="235157"/>
                </a:lnTo>
                <a:lnTo>
                  <a:pt x="4690873" y="228266"/>
                </a:lnTo>
                <a:lnTo>
                  <a:pt x="4843120" y="220029"/>
                </a:lnTo>
                <a:lnTo>
                  <a:pt x="4996054" y="212129"/>
                </a:lnTo>
                <a:lnTo>
                  <a:pt x="5148987" y="202044"/>
                </a:lnTo>
                <a:lnTo>
                  <a:pt x="5303978" y="189941"/>
                </a:lnTo>
                <a:lnTo>
                  <a:pt x="5456911" y="177839"/>
                </a:lnTo>
                <a:lnTo>
                  <a:pt x="5612588" y="163887"/>
                </a:lnTo>
                <a:lnTo>
                  <a:pt x="5768950" y="148591"/>
                </a:lnTo>
                <a:lnTo>
                  <a:pt x="5923255" y="132455"/>
                </a:lnTo>
                <a:lnTo>
                  <a:pt x="6079618" y="113629"/>
                </a:lnTo>
                <a:lnTo>
                  <a:pt x="6235294" y="93458"/>
                </a:lnTo>
                <a:lnTo>
                  <a:pt x="6391657" y="73455"/>
                </a:lnTo>
                <a:lnTo>
                  <a:pt x="6547333" y="50091"/>
                </a:lnTo>
                <a:lnTo>
                  <a:pt x="6702324" y="26222"/>
                </a:lnTo>
                <a:close/>
              </a:path>
            </a:pathLst>
          </a:custGeom>
          <a:ln>
            <a:noFill/>
          </a:ln>
        </p:spPr>
      </p:sp>
      <p:sp>
        <p:nvSpPr>
          <p:cNvPr id="27" name="Rectangle 26">
            <a:extLst>
              <a:ext uri="{FF2B5EF4-FFF2-40B4-BE49-F238E27FC236}">
                <a16:creationId xmlns:a16="http://schemas.microsoft.com/office/drawing/2014/main" id="{A92A1116-1C84-41DF-B803-1F7B0883EC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4244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3FA8AE29-FE56-D3F8-7D92-B6638E9D8777}"/>
              </a:ext>
            </a:extLst>
          </p:cNvPr>
          <p:cNvSpPr>
            <a:spLocks noGrp="1"/>
          </p:cNvSpPr>
          <p:nvPr>
            <p:ph idx="1"/>
          </p:nvPr>
        </p:nvSpPr>
        <p:spPr>
          <a:xfrm>
            <a:off x="648931" y="2438400"/>
            <a:ext cx="4166509" cy="3785419"/>
          </a:xfrm>
        </p:spPr>
        <p:txBody>
          <a:bodyPr vert="horz" lIns="91440" tIns="45720" rIns="91440" bIns="45720" rtlCol="0" anchor="t">
            <a:normAutofit/>
          </a:bodyPr>
          <a:lstStyle/>
          <a:p>
            <a:pPr>
              <a:lnSpc>
                <a:spcPct val="90000"/>
              </a:lnSpc>
            </a:pPr>
            <a:r>
              <a:rPr lang="en-US">
                <a:solidFill>
                  <a:srgbClr val="EBEBEB"/>
                </a:solidFill>
              </a:rPr>
              <a:t>Available on Resonate CRT-D and ICD devices</a:t>
            </a:r>
          </a:p>
          <a:p>
            <a:pPr>
              <a:lnSpc>
                <a:spcPct val="90000"/>
              </a:lnSpc>
              <a:buClr>
                <a:srgbClr val="8AD0D6"/>
              </a:buClr>
            </a:pPr>
            <a:r>
              <a:rPr lang="en-US">
                <a:solidFill>
                  <a:srgbClr val="EBEBEB"/>
                </a:solidFill>
              </a:rPr>
              <a:t>The Heart Logic Index is a single indicator derived from a series of heart failure sensors.</a:t>
            </a:r>
          </a:p>
          <a:p>
            <a:pPr>
              <a:lnSpc>
                <a:spcPct val="90000"/>
              </a:lnSpc>
              <a:buClr>
                <a:srgbClr val="8AD0D6"/>
              </a:buClr>
            </a:pPr>
            <a:r>
              <a:rPr lang="en-US">
                <a:solidFill>
                  <a:srgbClr val="EBEBEB"/>
                </a:solidFill>
              </a:rPr>
              <a:t>Index is available beginning 30 days after implant</a:t>
            </a:r>
          </a:p>
        </p:txBody>
      </p:sp>
      <p:graphicFrame>
        <p:nvGraphicFramePr>
          <p:cNvPr id="6" name="Table 5">
            <a:extLst>
              <a:ext uri="{FF2B5EF4-FFF2-40B4-BE49-F238E27FC236}">
                <a16:creationId xmlns:a16="http://schemas.microsoft.com/office/drawing/2014/main" id="{9B436ACA-BC72-1D32-F10F-05CEA23B5781}"/>
              </a:ext>
            </a:extLst>
          </p:cNvPr>
          <p:cNvGraphicFramePr>
            <a:graphicFrameLocks noGrp="1"/>
          </p:cNvGraphicFramePr>
          <p:nvPr>
            <p:extLst>
              <p:ext uri="{D42A27DB-BD31-4B8C-83A1-F6EECF244321}">
                <p14:modId xmlns:p14="http://schemas.microsoft.com/office/powerpoint/2010/main" val="830003245"/>
              </p:ext>
            </p:extLst>
          </p:nvPr>
        </p:nvGraphicFramePr>
        <p:xfrm>
          <a:off x="5745891" y="947351"/>
          <a:ext cx="6080751" cy="4956185"/>
        </p:xfrm>
        <a:graphic>
          <a:graphicData uri="http://schemas.openxmlformats.org/drawingml/2006/table">
            <a:tbl>
              <a:tblPr firstRow="1" bandRow="1">
                <a:tableStyleId>{69012ECD-51FC-41F1-AA8D-1B2483CD663E}</a:tableStyleId>
              </a:tblPr>
              <a:tblGrid>
                <a:gridCol w="1615118">
                  <a:extLst>
                    <a:ext uri="{9D8B030D-6E8A-4147-A177-3AD203B41FA5}">
                      <a16:colId xmlns:a16="http://schemas.microsoft.com/office/drawing/2014/main" val="716101186"/>
                    </a:ext>
                  </a:extLst>
                </a:gridCol>
                <a:gridCol w="4465633">
                  <a:extLst>
                    <a:ext uri="{9D8B030D-6E8A-4147-A177-3AD203B41FA5}">
                      <a16:colId xmlns:a16="http://schemas.microsoft.com/office/drawing/2014/main" val="2964366311"/>
                    </a:ext>
                  </a:extLst>
                </a:gridCol>
              </a:tblGrid>
              <a:tr h="666025">
                <a:tc>
                  <a:txBody>
                    <a:bodyPr/>
                    <a:lstStyle/>
                    <a:p>
                      <a:pPr lvl="0">
                        <a:buNone/>
                      </a:pPr>
                      <a:endParaRPr lang="en-US" sz="1800"/>
                    </a:p>
                  </a:txBody>
                  <a:tcPr marL="90003" marR="90003" marT="45002" marB="45002">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r>
                        <a:rPr lang="en-US" sz="1800" b="1"/>
                        <a:t>Heart Logic Heart Failure Diagnostic Sensors</a:t>
                      </a:r>
                    </a:p>
                  </a:txBody>
                  <a:tcPr marL="90003" marR="90003" marT="45002" marB="45002">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643227437"/>
                  </a:ext>
                </a:extLst>
              </a:tr>
              <a:tr h="936035">
                <a:tc>
                  <a:txBody>
                    <a:bodyPr/>
                    <a:lstStyle/>
                    <a:p>
                      <a:r>
                        <a:rPr lang="en-US" sz="1800"/>
                        <a:t>Heart Sounds (S1 &amp;S3)</a:t>
                      </a:r>
                    </a:p>
                  </a:txBody>
                  <a:tcPr marL="90003" marR="90003" marT="45002" marB="45002">
                    <a:lnL w="12700">
                      <a:solidFill>
                        <a:schemeClr val="tx1"/>
                      </a:solidFill>
                    </a:lnL>
                    <a:lnR w="12700">
                      <a:solidFill>
                        <a:schemeClr val="tx1"/>
                      </a:solidFill>
                    </a:lnR>
                    <a:lnT w="12700">
                      <a:solidFill>
                        <a:schemeClr val="tx1"/>
                      </a:solidFill>
                    </a:lnT>
                    <a:lnB w="12700">
                      <a:solidFill>
                        <a:schemeClr val="tx1"/>
                      </a:solidFill>
                    </a:lnB>
                  </a:tcPr>
                </a:tc>
                <a:tc>
                  <a:txBody>
                    <a:bodyPr/>
                    <a:lstStyle/>
                    <a:p>
                      <a:r>
                        <a:rPr lang="en-US" sz="1100"/>
                        <a:t>Measured from the accelerometer and reveals signs of elevated filling pressure and weakened ventricular contraction via S3 and S1 heart sounds. Heart sounds are measured every 20 minutes at rest and aggregated throughout the day.</a:t>
                      </a:r>
                    </a:p>
                  </a:txBody>
                  <a:tcPr marL="90003" marR="90003" marT="45002" marB="45002">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297123474"/>
                  </a:ext>
                </a:extLst>
              </a:tr>
              <a:tr h="786029">
                <a:tc>
                  <a:txBody>
                    <a:bodyPr/>
                    <a:lstStyle/>
                    <a:p>
                      <a:r>
                        <a:rPr lang="en-US" sz="1800"/>
                        <a:t>Thoracic Impedance</a:t>
                      </a:r>
                    </a:p>
                  </a:txBody>
                  <a:tcPr marL="90003" marR="90003" marT="45002" marB="45002">
                    <a:lnL w="12700">
                      <a:solidFill>
                        <a:schemeClr val="tx1"/>
                      </a:solidFill>
                    </a:lnL>
                    <a:lnR w="12700">
                      <a:solidFill>
                        <a:schemeClr val="tx1"/>
                      </a:solidFill>
                    </a:lnR>
                    <a:lnT w="12700">
                      <a:solidFill>
                        <a:schemeClr val="tx1"/>
                      </a:solidFill>
                    </a:lnT>
                    <a:lnB w="12700">
                      <a:solidFill>
                        <a:schemeClr val="tx1"/>
                      </a:solidFill>
                    </a:lnB>
                  </a:tcPr>
                </a:tc>
                <a:tc>
                  <a:txBody>
                    <a:bodyPr/>
                    <a:lstStyle/>
                    <a:p>
                      <a:r>
                        <a:rPr lang="en-US" sz="1100"/>
                        <a:t>Measures impedance between electrodes on the RV lead and the pulse generator, which is indicative of fluid accumulation and pulmonary edema. Thoracic impedance is measured every 2 minutes and aggregated throughout the day.</a:t>
                      </a:r>
                    </a:p>
                  </a:txBody>
                  <a:tcPr marL="90003" marR="90003" marT="45002" marB="45002">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01837826"/>
                  </a:ext>
                </a:extLst>
              </a:tr>
              <a:tr h="1116042">
                <a:tc>
                  <a:txBody>
                    <a:bodyPr/>
                    <a:lstStyle/>
                    <a:p>
                      <a:r>
                        <a:rPr lang="en-US" sz="1800"/>
                        <a:t>Respiration</a:t>
                      </a:r>
                    </a:p>
                  </a:txBody>
                  <a:tcPr marL="90003" marR="90003" marT="45002" marB="45002">
                    <a:lnL w="12700">
                      <a:solidFill>
                        <a:schemeClr val="tx1"/>
                      </a:solidFill>
                    </a:lnL>
                    <a:lnR w="12700">
                      <a:solidFill>
                        <a:schemeClr val="tx1"/>
                      </a:solidFill>
                    </a:lnR>
                    <a:lnT w="12700">
                      <a:solidFill>
                        <a:schemeClr val="tx1"/>
                      </a:solidFill>
                    </a:lnT>
                    <a:lnB w="12700">
                      <a:solidFill>
                        <a:schemeClr val="tx1"/>
                      </a:solidFill>
                    </a:lnB>
                  </a:tcPr>
                </a:tc>
                <a:tc>
                  <a:txBody>
                    <a:bodyPr/>
                    <a:lstStyle/>
                    <a:p>
                      <a:r>
                        <a:rPr lang="en-US" sz="1100"/>
                        <a:t>Monitors respiratory patterns associated with shortness of breath including respiratory rate (RR) and rapid shallow breathing (using a ratio of RR to tidal volume). Worsening HF may be associated with an elevated RR, worsening rapid shallow breathing pattern, or an increase in day-to-day RR variability.</a:t>
                      </a:r>
                    </a:p>
                  </a:txBody>
                  <a:tcPr marL="90003" marR="90003" marT="45002" marB="45002">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903078150"/>
                  </a:ext>
                </a:extLst>
              </a:tr>
              <a:tr h="666025">
                <a:tc>
                  <a:txBody>
                    <a:bodyPr/>
                    <a:lstStyle/>
                    <a:p>
                      <a:r>
                        <a:rPr lang="en-US" sz="1800"/>
                        <a:t>Night Heart Rate</a:t>
                      </a:r>
                    </a:p>
                  </a:txBody>
                  <a:tcPr marL="90003" marR="90003" marT="45002" marB="45002">
                    <a:lnL w="12700">
                      <a:solidFill>
                        <a:schemeClr val="tx1"/>
                      </a:solidFill>
                    </a:lnL>
                    <a:lnR w="12700">
                      <a:solidFill>
                        <a:schemeClr val="tx1"/>
                      </a:solidFill>
                    </a:lnR>
                    <a:lnT w="12700">
                      <a:solidFill>
                        <a:schemeClr val="tx1"/>
                      </a:solidFill>
                    </a:lnT>
                    <a:lnB w="12700">
                      <a:solidFill>
                        <a:schemeClr val="tx1"/>
                      </a:solidFill>
                    </a:lnB>
                  </a:tcPr>
                </a:tc>
                <a:tc>
                  <a:txBody>
                    <a:bodyPr/>
                    <a:lstStyle/>
                    <a:p>
                      <a:r>
                        <a:rPr lang="en-US" sz="1100"/>
                        <a:t>Night HR is measured beat by beat then aggregated between midnight and 6 AM, which for most patients is indicative of the Resting HR.</a:t>
                      </a:r>
                    </a:p>
                  </a:txBody>
                  <a:tcPr marL="90003" marR="90003" marT="45002" marB="45002">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581373569"/>
                  </a:ext>
                </a:extLst>
              </a:tr>
              <a:tr h="786029">
                <a:tc>
                  <a:txBody>
                    <a:bodyPr/>
                    <a:lstStyle/>
                    <a:p>
                      <a:r>
                        <a:rPr lang="en-US" sz="1800"/>
                        <a:t>Activity</a:t>
                      </a:r>
                    </a:p>
                  </a:txBody>
                  <a:tcPr marL="90003" marR="90003" marT="45002" marB="45002">
                    <a:lnL w="12700">
                      <a:solidFill>
                        <a:schemeClr val="tx1"/>
                      </a:solidFill>
                    </a:lnL>
                    <a:lnR w="12700">
                      <a:solidFill>
                        <a:schemeClr val="tx1"/>
                      </a:solidFill>
                    </a:lnR>
                    <a:lnT w="12700">
                      <a:solidFill>
                        <a:schemeClr val="tx1"/>
                      </a:solidFill>
                    </a:lnT>
                    <a:lnB w="12700">
                      <a:solidFill>
                        <a:schemeClr val="tx1"/>
                      </a:solidFill>
                    </a:lnB>
                  </a:tcPr>
                </a:tc>
                <a:tc>
                  <a:txBody>
                    <a:bodyPr/>
                    <a:lstStyle/>
                    <a:p>
                      <a:r>
                        <a:rPr lang="en-US" sz="1100"/>
                        <a:t>Monitors a patient's activity in hours per day reflecting overall global patient status and fatigue. Low level of activity or declining activity level may be associated with worsening heart failure.</a:t>
                      </a:r>
                    </a:p>
                  </a:txBody>
                  <a:tcPr marL="90003" marR="90003" marT="45002" marB="45002">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306392176"/>
                  </a:ext>
                </a:extLst>
              </a:tr>
            </a:tbl>
          </a:graphicData>
        </a:graphic>
      </p:graphicFrame>
    </p:spTree>
    <p:extLst>
      <p:ext uri="{BB962C8B-B14F-4D97-AF65-F5344CB8AC3E}">
        <p14:creationId xmlns:p14="http://schemas.microsoft.com/office/powerpoint/2010/main" val="2424525876"/>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23E8915-D2AA-4327-A45A-972C3CA957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302FC3C-9804-4950-B721-5FD704BA60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88952" cy="68580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6B9695BD-ECF6-49CA-8877-8C493193C6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828800"/>
            <a:ext cx="0" cy="3200400"/>
          </a:xfrm>
          <a:prstGeom prst="line">
            <a:avLst/>
          </a:prstGeom>
          <a:ln w="1905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3BC6EBB2-9BDC-4075-BA6B-43A9FBF9C8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b="23320"/>
          <a:stretch/>
        </p:blipFill>
        <p:spPr>
          <a:xfrm>
            <a:off x="8605878" y="6228080"/>
            <a:ext cx="993734" cy="762000"/>
          </a:xfrm>
          <a:prstGeom prst="rect">
            <a:avLst/>
          </a:prstGeom>
        </p:spPr>
      </p:pic>
      <p:sp>
        <p:nvSpPr>
          <p:cNvPr id="16" name="Freeform 5">
            <a:extLst>
              <a:ext uri="{FF2B5EF4-FFF2-40B4-BE49-F238E27FC236}">
                <a16:creationId xmlns:a16="http://schemas.microsoft.com/office/drawing/2014/main" id="{F3798573-F27B-47EB-8EA4-7EE34954C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588" y="0"/>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sp>
      <p:sp>
        <p:nvSpPr>
          <p:cNvPr id="2" name="Title 1">
            <a:extLst>
              <a:ext uri="{FF2B5EF4-FFF2-40B4-BE49-F238E27FC236}">
                <a16:creationId xmlns:a16="http://schemas.microsoft.com/office/drawing/2014/main" id="{C71A8240-29E8-5EF5-6803-097777C4AB0E}"/>
              </a:ext>
            </a:extLst>
          </p:cNvPr>
          <p:cNvSpPr>
            <a:spLocks noGrp="1"/>
          </p:cNvSpPr>
          <p:nvPr>
            <p:ph type="title"/>
          </p:nvPr>
        </p:nvSpPr>
        <p:spPr>
          <a:xfrm>
            <a:off x="806195" y="804672"/>
            <a:ext cx="3521359" cy="5248656"/>
          </a:xfrm>
        </p:spPr>
        <p:txBody>
          <a:bodyPr anchor="ctr">
            <a:normAutofit/>
          </a:bodyPr>
          <a:lstStyle/>
          <a:p>
            <a:pPr algn="ctr"/>
            <a:r>
              <a:rPr lang="en-US"/>
              <a:t>Boston Scientific Heart Logic Diagnostic</a:t>
            </a:r>
          </a:p>
          <a:p>
            <a:pPr algn="ctr"/>
            <a:endParaRPr lang="en-US"/>
          </a:p>
        </p:txBody>
      </p:sp>
      <p:sp>
        <p:nvSpPr>
          <p:cNvPr id="3" name="Content Placeholder 2">
            <a:extLst>
              <a:ext uri="{FF2B5EF4-FFF2-40B4-BE49-F238E27FC236}">
                <a16:creationId xmlns:a16="http://schemas.microsoft.com/office/drawing/2014/main" id="{9B71D532-CDA7-E5CB-BBA4-64965632346A}"/>
              </a:ext>
            </a:extLst>
          </p:cNvPr>
          <p:cNvSpPr>
            <a:spLocks noGrp="1"/>
          </p:cNvSpPr>
          <p:nvPr>
            <p:ph idx="1"/>
          </p:nvPr>
        </p:nvSpPr>
        <p:spPr>
          <a:xfrm>
            <a:off x="4975861" y="804671"/>
            <a:ext cx="6399930" cy="5248657"/>
          </a:xfrm>
        </p:spPr>
        <p:txBody>
          <a:bodyPr vert="horz" lIns="91440" tIns="45720" rIns="91440" bIns="45720" rtlCol="0" anchor="ctr">
            <a:normAutofit/>
          </a:bodyPr>
          <a:lstStyle/>
          <a:p>
            <a:r>
              <a:rPr lang="en-US"/>
              <a:t>Heart Logic Index is computed daily as a number</a:t>
            </a:r>
          </a:p>
          <a:p>
            <a:pPr>
              <a:buClr>
                <a:srgbClr val="8AD0D6"/>
              </a:buClr>
            </a:pPr>
            <a:r>
              <a:rPr lang="en-US"/>
              <a:t>An alert transmission is sent when the Heart Logic Index crosses the alert threshold</a:t>
            </a:r>
          </a:p>
          <a:p>
            <a:pPr lvl="1">
              <a:buClr>
                <a:srgbClr val="8AD0D6"/>
              </a:buClr>
              <a:buFont typeface="Courier New" charset="2"/>
              <a:buChar char="o"/>
            </a:pPr>
            <a:r>
              <a:rPr lang="en-US"/>
              <a:t>Current Alert threshold is set nominally to an Index of 16</a:t>
            </a:r>
          </a:p>
          <a:p>
            <a:pPr lvl="1">
              <a:buClr>
                <a:srgbClr val="8AD0D6"/>
              </a:buClr>
              <a:buFont typeface="Courier New" charset="2"/>
              <a:buChar char="o"/>
            </a:pPr>
            <a:r>
              <a:rPr lang="en-US"/>
              <a:t>Index must decrease below recovery threshold of 6 before patient is considered out of High-risk status </a:t>
            </a:r>
          </a:p>
          <a:p>
            <a:pPr lvl="2">
              <a:buClr>
                <a:srgbClr val="8AD0D6"/>
              </a:buClr>
              <a:buFont typeface="Wingdings" charset="2"/>
              <a:buChar char="§"/>
            </a:pPr>
            <a:r>
              <a:rPr lang="en-US"/>
              <a:t>Recovery threshold and Alert thresholds are programmable.</a:t>
            </a:r>
          </a:p>
          <a:p>
            <a:pPr lvl="1">
              <a:buClr>
                <a:srgbClr val="8AD0D6"/>
              </a:buClr>
              <a:buFont typeface="Courier New" charset="2"/>
              <a:buChar char="o"/>
            </a:pPr>
            <a:r>
              <a:rPr lang="en-US"/>
              <a:t>If Index remains above recovery threshold, Device will re-alert every 7 days. </a:t>
            </a:r>
          </a:p>
          <a:p>
            <a:pPr lvl="2">
              <a:buClr>
                <a:srgbClr val="8AD0D6"/>
              </a:buClr>
              <a:buFont typeface="Wingdings" charset="2"/>
              <a:buChar char="§"/>
            </a:pPr>
            <a:r>
              <a:rPr lang="en-US"/>
              <a:t>This is not programmable. </a:t>
            </a:r>
          </a:p>
          <a:p>
            <a:pPr lvl="2">
              <a:buClr>
                <a:srgbClr val="8AD0D6"/>
              </a:buClr>
              <a:buFont typeface="Wingdings" charset="2"/>
              <a:buChar char="§"/>
            </a:pPr>
            <a:r>
              <a:rPr lang="en-US"/>
              <a:t>ADC does not process these 7-day re-alerts. </a:t>
            </a:r>
          </a:p>
        </p:txBody>
      </p:sp>
    </p:spTree>
    <p:extLst>
      <p:ext uri="{BB962C8B-B14F-4D97-AF65-F5344CB8AC3E}">
        <p14:creationId xmlns:p14="http://schemas.microsoft.com/office/powerpoint/2010/main" val="549419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0D9B8FD4-CDEB-4EB4-B4DE-C89E11938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1" name="Freeform 36">
            <a:extLst>
              <a:ext uri="{FF2B5EF4-FFF2-40B4-BE49-F238E27FC236}">
                <a16:creationId xmlns:a16="http://schemas.microsoft.com/office/drawing/2014/main" id="{5A2E3D1D-9E9F-4739-BA14-D4D7FA9F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sp>
        <p:nvSpPr>
          <p:cNvPr id="23" name="Freeform: Shape 22">
            <a:extLst>
              <a:ext uri="{FF2B5EF4-FFF2-40B4-BE49-F238E27FC236}">
                <a16:creationId xmlns:a16="http://schemas.microsoft.com/office/drawing/2014/main" id="{1FFB365B-E9DC-4859-B8AB-CB83EEBE4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ADAB9C8-EB37-4914-A699-C716FC8FE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EB47389B-85AA-6CE2-49E8-EC40352C2AE9}"/>
              </a:ext>
            </a:extLst>
          </p:cNvPr>
          <p:cNvSpPr>
            <a:spLocks noGrp="1"/>
          </p:cNvSpPr>
          <p:nvPr>
            <p:ph type="title"/>
          </p:nvPr>
        </p:nvSpPr>
        <p:spPr>
          <a:xfrm>
            <a:off x="653143" y="1645920"/>
            <a:ext cx="3522879" cy="4470821"/>
          </a:xfrm>
        </p:spPr>
        <p:txBody>
          <a:bodyPr>
            <a:normAutofit/>
          </a:bodyPr>
          <a:lstStyle/>
          <a:p>
            <a:pPr algn="r"/>
            <a:r>
              <a:rPr lang="en-US" sz="3600">
                <a:solidFill>
                  <a:schemeClr val="bg2"/>
                </a:solidFill>
              </a:rPr>
              <a:t>WHAT THE PROCESS LOOKED LIKE</a:t>
            </a:r>
            <a:br>
              <a:rPr lang="en-US" sz="3600"/>
            </a:br>
            <a:r>
              <a:rPr lang="en-US" sz="3600">
                <a:solidFill>
                  <a:schemeClr val="bg2"/>
                </a:solidFill>
              </a:rPr>
              <a:t> PRIOR TO</a:t>
            </a:r>
            <a:br>
              <a:rPr lang="en-US" sz="3600"/>
            </a:br>
            <a:r>
              <a:rPr lang="en-US" sz="3600">
                <a:solidFill>
                  <a:schemeClr val="bg2"/>
                </a:solidFill>
              </a:rPr>
              <a:t> 11/15/24</a:t>
            </a:r>
          </a:p>
        </p:txBody>
      </p:sp>
      <p:sp>
        <p:nvSpPr>
          <p:cNvPr id="3" name="Content Placeholder 2">
            <a:extLst>
              <a:ext uri="{FF2B5EF4-FFF2-40B4-BE49-F238E27FC236}">
                <a16:creationId xmlns:a16="http://schemas.microsoft.com/office/drawing/2014/main" id="{9AE4D9F8-B22B-94D0-7D0A-572243A48EE0}"/>
              </a:ext>
            </a:extLst>
          </p:cNvPr>
          <p:cNvSpPr>
            <a:spLocks noGrp="1"/>
          </p:cNvSpPr>
          <p:nvPr>
            <p:ph idx="1"/>
          </p:nvPr>
        </p:nvSpPr>
        <p:spPr>
          <a:xfrm>
            <a:off x="5204109" y="925484"/>
            <a:ext cx="6269434" cy="5191257"/>
          </a:xfrm>
        </p:spPr>
        <p:txBody>
          <a:bodyPr vert="horz" lIns="91440" tIns="45720" rIns="91440" bIns="45720" rtlCol="0" anchor="t">
            <a:normAutofit/>
          </a:bodyPr>
          <a:lstStyle/>
          <a:p>
            <a:pPr>
              <a:buClr>
                <a:srgbClr val="8AD0D6"/>
              </a:buClr>
            </a:pPr>
            <a:r>
              <a:rPr lang="en-US" sz="1800" dirty="0">
                <a:latin typeface="Aptos"/>
              </a:rPr>
              <a:t>Prior to 11/15: </a:t>
            </a:r>
            <a:endParaRPr lang="en-US" sz="1800"/>
          </a:p>
          <a:p>
            <a:pPr lvl="1">
              <a:buClr>
                <a:srgbClr val="8AD0D6"/>
              </a:buClr>
            </a:pPr>
            <a:r>
              <a:rPr lang="en-US" dirty="0">
                <a:latin typeface="Aptos"/>
              </a:rPr>
              <a:t>Created a monthly billable docket </a:t>
            </a:r>
            <a:r>
              <a:rPr lang="en-US" u="sng" dirty="0">
                <a:latin typeface="Aptos"/>
              </a:rPr>
              <a:t>only</a:t>
            </a:r>
            <a:r>
              <a:rPr lang="en-US" dirty="0">
                <a:latin typeface="Aptos"/>
              </a:rPr>
              <a:t> for patients with a “high” HF reading. </a:t>
            </a:r>
          </a:p>
          <a:p>
            <a:pPr lvl="1">
              <a:buClr>
                <a:srgbClr val="8AD0D6"/>
              </a:buClr>
            </a:pPr>
            <a:r>
              <a:rPr lang="en-US" u="sng" dirty="0">
                <a:latin typeface="Aptos"/>
              </a:rPr>
              <a:t>All </a:t>
            </a:r>
            <a:r>
              <a:rPr lang="en-US" dirty="0">
                <a:latin typeface="Aptos"/>
              </a:rPr>
              <a:t>patients with devices capable of HF monitoring enrolled for a total of 394 pts.</a:t>
            </a:r>
          </a:p>
          <a:p>
            <a:pPr lvl="1">
              <a:buClr>
                <a:srgbClr val="8AD0D6"/>
              </a:buClr>
            </a:pPr>
            <a:r>
              <a:rPr lang="en-US" dirty="0">
                <a:latin typeface="Aptos"/>
              </a:rPr>
              <a:t>7/23-11/14</a:t>
            </a:r>
          </a:p>
          <a:p>
            <a:pPr lvl="2">
              <a:buClr>
                <a:srgbClr val="8AD0D6"/>
              </a:buClr>
            </a:pPr>
            <a:r>
              <a:rPr lang="en-US" sz="1800" dirty="0">
                <a:latin typeface="Aptos"/>
              </a:rPr>
              <a:t>1728 total reports (17% “high”)</a:t>
            </a:r>
          </a:p>
          <a:p>
            <a:pPr lvl="2">
              <a:buClr>
                <a:srgbClr val="8AD0D6"/>
              </a:buClr>
            </a:pPr>
            <a:r>
              <a:rPr lang="en-US" sz="1800" dirty="0">
                <a:latin typeface="Aptos"/>
              </a:rPr>
              <a:t>avg 105 weekly (Median 108)</a:t>
            </a:r>
          </a:p>
          <a:p>
            <a:pPr lvl="2">
              <a:buClr>
                <a:srgbClr val="8AD0D6"/>
              </a:buClr>
            </a:pPr>
            <a:r>
              <a:rPr lang="en-US" sz="1800" dirty="0">
                <a:latin typeface="Aptos"/>
              </a:rPr>
              <a:t>avg 6.7 hours dedicated to HF by ADC HF nurses per week (Median 6)</a:t>
            </a:r>
          </a:p>
          <a:p>
            <a:pPr lvl="2">
              <a:buClr>
                <a:srgbClr val="8AD0D6"/>
              </a:buClr>
            </a:pPr>
            <a:r>
              <a:rPr lang="en-US" sz="1800" dirty="0">
                <a:latin typeface="Aptos"/>
              </a:rPr>
              <a:t>Estimated revenue: $4117.36 (billed for 188 HF reports)</a:t>
            </a:r>
          </a:p>
          <a:p>
            <a:pPr lvl="2">
              <a:buClr>
                <a:srgbClr val="8AD0D6"/>
              </a:buClr>
            </a:pPr>
            <a:r>
              <a:rPr lang="en-US" sz="1800" err="1">
                <a:latin typeface="Aptos"/>
              </a:rPr>
              <a:t>Murj</a:t>
            </a:r>
            <a:r>
              <a:rPr lang="en-US" sz="1800" dirty="0">
                <a:latin typeface="Aptos"/>
              </a:rPr>
              <a:t> cost of platform $23, 640.00 billed in October for 2025</a:t>
            </a:r>
          </a:p>
          <a:p>
            <a:pPr>
              <a:buClr>
                <a:srgbClr val="8AD0D6"/>
              </a:buClr>
            </a:pPr>
            <a:endParaRPr lang="en-US"/>
          </a:p>
        </p:txBody>
      </p:sp>
    </p:spTree>
    <p:extLst>
      <p:ext uri="{BB962C8B-B14F-4D97-AF65-F5344CB8AC3E}">
        <p14:creationId xmlns:p14="http://schemas.microsoft.com/office/powerpoint/2010/main" val="197004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D9B8FD4-CDEB-4EB4-B4DE-C89E11938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5A2E3D1D-9E9F-4739-BA14-D4D7FA9F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1FFB365B-E9DC-4859-B8AB-CB83EEBE4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ADAB9C8-EB37-4914-A699-C716FC8FE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B4A5A842-E4D1-86BA-AAA9-52B20C4AECBD}"/>
              </a:ext>
            </a:extLst>
          </p:cNvPr>
          <p:cNvSpPr>
            <a:spLocks noGrp="1"/>
          </p:cNvSpPr>
          <p:nvPr>
            <p:ph type="title"/>
          </p:nvPr>
        </p:nvSpPr>
        <p:spPr>
          <a:xfrm>
            <a:off x="653143" y="1645920"/>
            <a:ext cx="3522879" cy="4470821"/>
          </a:xfrm>
        </p:spPr>
        <p:txBody>
          <a:bodyPr>
            <a:normAutofit/>
          </a:bodyPr>
          <a:lstStyle/>
          <a:p>
            <a:pPr algn="r"/>
            <a:r>
              <a:rPr lang="en-US" sz="3600">
                <a:solidFill>
                  <a:schemeClr val="bg2"/>
                </a:solidFill>
              </a:rPr>
              <a:t>WHAT WE LEARNED DURING 2024</a:t>
            </a:r>
            <a:r>
              <a:rPr lang="en-US">
                <a:solidFill>
                  <a:schemeClr val="bg2"/>
                </a:solidFill>
              </a:rPr>
              <a:t> </a:t>
            </a:r>
          </a:p>
        </p:txBody>
      </p:sp>
      <p:sp>
        <p:nvSpPr>
          <p:cNvPr id="3" name="Content Placeholder 2">
            <a:extLst>
              <a:ext uri="{FF2B5EF4-FFF2-40B4-BE49-F238E27FC236}">
                <a16:creationId xmlns:a16="http://schemas.microsoft.com/office/drawing/2014/main" id="{1A60F77F-6AA0-7EAE-5F0F-B08CC3E06103}"/>
              </a:ext>
            </a:extLst>
          </p:cNvPr>
          <p:cNvSpPr>
            <a:spLocks noGrp="1"/>
          </p:cNvSpPr>
          <p:nvPr>
            <p:ph idx="1"/>
          </p:nvPr>
        </p:nvSpPr>
        <p:spPr>
          <a:xfrm>
            <a:off x="5204109" y="759230"/>
            <a:ext cx="6269434" cy="5516261"/>
          </a:xfrm>
        </p:spPr>
        <p:txBody>
          <a:bodyPr vert="horz" lIns="91440" tIns="45720" rIns="91440" bIns="45720" rtlCol="0" anchor="t">
            <a:noAutofit/>
          </a:bodyPr>
          <a:lstStyle/>
          <a:p>
            <a:r>
              <a:rPr lang="en-US" sz="1600">
                <a:latin typeface="Aptos"/>
              </a:rPr>
              <a:t>Not financially sustainable with all patients enrolled, only managing "HIGH" alerts</a:t>
            </a:r>
          </a:p>
          <a:p>
            <a:pPr>
              <a:buClr>
                <a:srgbClr val="8AD0D6"/>
              </a:buClr>
            </a:pPr>
            <a:r>
              <a:rPr lang="en-US" sz="1600">
                <a:latin typeface="Aptos"/>
              </a:rPr>
              <a:t>Patients needed to "earn" the requirement for HF monitoring</a:t>
            </a:r>
          </a:p>
          <a:p>
            <a:pPr>
              <a:buClr>
                <a:srgbClr val="8AD0D6"/>
              </a:buClr>
            </a:pPr>
            <a:r>
              <a:rPr lang="en-US" sz="1600">
                <a:latin typeface="Aptos"/>
              </a:rPr>
              <a:t>After 11/15:</a:t>
            </a:r>
            <a:endParaRPr lang="en-US" sz="1600"/>
          </a:p>
          <a:p>
            <a:pPr lvl="1">
              <a:buClr>
                <a:srgbClr val="8AD0D6"/>
              </a:buClr>
            </a:pPr>
            <a:r>
              <a:rPr lang="en-US" sz="1600">
                <a:latin typeface="Aptos"/>
              </a:rPr>
              <a:t> Patients left enrolled in HF monitoring if a “high” reading alerted within the previous 12 months. All other patients unenrolled from HF monitoring.</a:t>
            </a:r>
          </a:p>
          <a:p>
            <a:pPr lvl="1">
              <a:buClr>
                <a:srgbClr val="8AD0D6"/>
              </a:buClr>
            </a:pPr>
            <a:r>
              <a:rPr lang="en-US" sz="1600">
                <a:latin typeface="Aptos"/>
              </a:rPr>
              <a:t> If a routine Pacer/ICD report showed “high” HF risk, patient referred to the ADC HF Device team for routine HF monitoring. </a:t>
            </a:r>
          </a:p>
          <a:p>
            <a:pPr lvl="1">
              <a:buClr>
                <a:srgbClr val="8AD0D6"/>
              </a:buClr>
            </a:pPr>
            <a:r>
              <a:rPr lang="en-US" sz="1600">
                <a:latin typeface="Aptos"/>
              </a:rPr>
              <a:t>Current # of patients followed for HF: 236 (as of 3/14/25)</a:t>
            </a:r>
          </a:p>
          <a:p>
            <a:pPr lvl="2">
              <a:buClr>
                <a:srgbClr val="8AD0D6"/>
              </a:buClr>
            </a:pPr>
            <a:r>
              <a:rPr lang="en-US">
                <a:latin typeface="Aptos"/>
              </a:rPr>
              <a:t>Boston Scientific Heart Logic: 101</a:t>
            </a:r>
          </a:p>
          <a:p>
            <a:pPr lvl="2">
              <a:buClr>
                <a:srgbClr val="8AD0D6"/>
              </a:buClr>
            </a:pPr>
            <a:r>
              <a:rPr lang="en-US">
                <a:latin typeface="Aptos"/>
              </a:rPr>
              <a:t>Medtronic Triage HF: 135</a:t>
            </a:r>
          </a:p>
          <a:p>
            <a:pPr lvl="1">
              <a:buClr>
                <a:srgbClr val="8AD0D6"/>
              </a:buClr>
            </a:pPr>
            <a:r>
              <a:rPr lang="en-US" sz="1600">
                <a:latin typeface="Aptos"/>
              </a:rPr>
              <a:t>All patients billed for monthly HF monitoring.</a:t>
            </a:r>
            <a:endParaRPr lang="en-US" sz="1600"/>
          </a:p>
        </p:txBody>
      </p:sp>
    </p:spTree>
    <p:extLst>
      <p:ext uri="{BB962C8B-B14F-4D97-AF65-F5344CB8AC3E}">
        <p14:creationId xmlns:p14="http://schemas.microsoft.com/office/powerpoint/2010/main" val="33873543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23</Slides>
  <Notes>0</Notes>
  <HiddenSlides>0</HiddenSlide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Ion</vt:lpstr>
      <vt:lpstr>ADC Heart Failure Program</vt:lpstr>
      <vt:lpstr>AGENDA </vt:lpstr>
      <vt:lpstr>Overview of ADC HF Program</vt:lpstr>
      <vt:lpstr>Medtronic Triage HF Risk Assessment</vt:lpstr>
      <vt:lpstr>Medtronic Triage HF Risk Assessment</vt:lpstr>
      <vt:lpstr>Boston Scientific Heart Logic Diagnostic</vt:lpstr>
      <vt:lpstr>Boston Scientific Heart Logic Diagnostic </vt:lpstr>
      <vt:lpstr>WHAT THE PROCESS LOOKED LIKE  PRIOR TO  11/15/24</vt:lpstr>
      <vt:lpstr>WHAT WE LEARNED DURING 2024 </vt:lpstr>
      <vt:lpstr>FINANCIALS</vt:lpstr>
      <vt:lpstr>CURRENT WORKFLOW FOLLOWED FOR INITIATION AND MANAGMENT </vt:lpstr>
      <vt:lpstr>EPIC SUPPORTING DOCUMENTATION  HF SMARTPHRASE </vt:lpstr>
      <vt:lpstr>HF DATA OBTAINED AFTER WORKFLOW MODIFICATIONS  </vt:lpstr>
      <vt:lpstr>Patient data with “High” HF risk status 6/1/24-1/31/25:</vt:lpstr>
      <vt:lpstr>Data tracked per continuous "High HF risk" interval: </vt:lpstr>
      <vt:lpstr>Consecutive "High" Monthly Intervals</vt:lpstr>
      <vt:lpstr>Total High-Risk Periods</vt:lpstr>
      <vt:lpstr>MD/NP response  (80 total sent for review)</vt:lpstr>
      <vt:lpstr>Outcomes</vt:lpstr>
      <vt:lpstr>Hospitalizations </vt:lpstr>
      <vt:lpstr>Outcomes</vt:lpstr>
      <vt:lpstr>Limitations:</vt:lpstr>
      <vt:lpstr>Reference Data for ADC Heart Failure Tracking: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123</cp:revision>
  <dcterms:created xsi:type="dcterms:W3CDTF">2025-03-28T11:33:29Z</dcterms:created>
  <dcterms:modified xsi:type="dcterms:W3CDTF">2025-04-22T12:09:56Z</dcterms:modified>
</cp:coreProperties>
</file>